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16" r:id="rId2"/>
    <p:sldId id="311" r:id="rId3"/>
    <p:sldId id="315" r:id="rId4"/>
    <p:sldId id="314" r:id="rId5"/>
    <p:sldId id="312" r:id="rId6"/>
    <p:sldId id="317" r:id="rId7"/>
    <p:sldId id="296" r:id="rId8"/>
    <p:sldId id="289" r:id="rId9"/>
    <p:sldId id="288" r:id="rId10"/>
    <p:sldId id="284" r:id="rId11"/>
    <p:sldId id="285" r:id="rId12"/>
    <p:sldId id="286" r:id="rId13"/>
    <p:sldId id="293" r:id="rId14"/>
    <p:sldId id="295" r:id="rId15"/>
    <p:sldId id="300" r:id="rId16"/>
    <p:sldId id="302" r:id="rId17"/>
    <p:sldId id="297" r:id="rId18"/>
    <p:sldId id="304" r:id="rId19"/>
    <p:sldId id="292" r:id="rId20"/>
    <p:sldId id="303" r:id="rId21"/>
    <p:sldId id="305" r:id="rId22"/>
    <p:sldId id="258" r:id="rId23"/>
    <p:sldId id="259" r:id="rId24"/>
    <p:sldId id="260" r:id="rId25"/>
    <p:sldId id="261" r:id="rId26"/>
    <p:sldId id="308" r:id="rId27"/>
    <p:sldId id="310" r:id="rId28"/>
    <p:sldId id="319" r:id="rId29"/>
    <p:sldId id="257" r:id="rId30"/>
    <p:sldId id="306" r:id="rId31"/>
    <p:sldId id="307" r:id="rId32"/>
    <p:sldId id="320" r:id="rId33"/>
    <p:sldId id="318" r:id="rId34"/>
    <p:sldId id="294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49465-4A07-4AF2-B3BA-F9465DA86491}" v="135" dt="2022-06-27T07:54:40.961"/>
    <p1510:client id="{AB60E750-401A-4BBC-9C3E-082EB7E2ABBA}" v="3" dt="2022-06-27T23:59:38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0" autoAdjust="0"/>
  </p:normalViewPr>
  <p:slideViewPr>
    <p:cSldViewPr snapToGrid="0">
      <p:cViewPr varScale="1">
        <p:scale>
          <a:sx n="72" d="100"/>
          <a:sy n="72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前川 亮" userId="d7d429a203bb0ce1" providerId="LiveId" clId="{AB60E750-401A-4BBC-9C3E-082EB7E2ABBA}"/>
    <pc:docChg chg="undo custSel addSld modSld">
      <pc:chgData name="前川 亮" userId="d7d429a203bb0ce1" providerId="LiveId" clId="{AB60E750-401A-4BBC-9C3E-082EB7E2ABBA}" dt="2022-06-27T23:59:54.341" v="73" actId="1076"/>
      <pc:docMkLst>
        <pc:docMk/>
      </pc:docMkLst>
      <pc:sldChg chg="modSp mod">
        <pc:chgData name="前川 亮" userId="d7d429a203bb0ce1" providerId="LiveId" clId="{AB60E750-401A-4BBC-9C3E-082EB7E2ABBA}" dt="2022-06-27T23:53:50.731" v="34" actId="20577"/>
        <pc:sldMkLst>
          <pc:docMk/>
          <pc:sldMk cId="599781648" sldId="307"/>
        </pc:sldMkLst>
        <pc:spChg chg="mod">
          <ac:chgData name="前川 亮" userId="d7d429a203bb0ce1" providerId="LiveId" clId="{AB60E750-401A-4BBC-9C3E-082EB7E2ABBA}" dt="2022-06-27T23:53:50.731" v="34" actId="20577"/>
          <ac:spMkLst>
            <pc:docMk/>
            <pc:sldMk cId="599781648" sldId="307"/>
            <ac:spMk id="2" creationId="{185B3349-BDF9-3ADA-C0E4-5D8902697F2E}"/>
          </ac:spMkLst>
        </pc:spChg>
      </pc:sldChg>
      <pc:sldChg chg="addSp delSp mod">
        <pc:chgData name="前川 亮" userId="d7d429a203bb0ce1" providerId="LiveId" clId="{AB60E750-401A-4BBC-9C3E-082EB7E2ABBA}" dt="2022-06-27T14:21:43.588" v="3" actId="478"/>
        <pc:sldMkLst>
          <pc:docMk/>
          <pc:sldMk cId="3923279785" sldId="311"/>
        </pc:sldMkLst>
        <pc:spChg chg="add del">
          <ac:chgData name="前川 亮" userId="d7d429a203bb0ce1" providerId="LiveId" clId="{AB60E750-401A-4BBC-9C3E-082EB7E2ABBA}" dt="2022-06-27T14:21:33.828" v="1" actId="22"/>
          <ac:spMkLst>
            <pc:docMk/>
            <pc:sldMk cId="3923279785" sldId="311"/>
            <ac:spMk id="4" creationId="{0B14CC03-400F-2A4C-330E-C03D2BAA4CB9}"/>
          </ac:spMkLst>
        </pc:spChg>
        <pc:spChg chg="add del">
          <ac:chgData name="前川 亮" userId="d7d429a203bb0ce1" providerId="LiveId" clId="{AB60E750-401A-4BBC-9C3E-082EB7E2ABBA}" dt="2022-06-27T14:21:43.588" v="3" actId="478"/>
          <ac:spMkLst>
            <pc:docMk/>
            <pc:sldMk cId="3923279785" sldId="311"/>
            <ac:spMk id="6" creationId="{03AA43CE-DBCB-493E-1D52-77EEC29DD263}"/>
          </ac:spMkLst>
        </pc:spChg>
      </pc:sldChg>
      <pc:sldChg chg="addSp modSp new mod modNotesTx">
        <pc:chgData name="前川 亮" userId="d7d429a203bb0ce1" providerId="LiveId" clId="{AB60E750-401A-4BBC-9C3E-082EB7E2ABBA}" dt="2022-06-27T23:59:54.341" v="73" actId="1076"/>
        <pc:sldMkLst>
          <pc:docMk/>
          <pc:sldMk cId="3864973101" sldId="320"/>
        </pc:sldMkLst>
        <pc:spChg chg="mod">
          <ac:chgData name="前川 亮" userId="d7d429a203bb0ce1" providerId="LiveId" clId="{AB60E750-401A-4BBC-9C3E-082EB7E2ABBA}" dt="2022-06-27T23:51:03.975" v="19" actId="20577"/>
          <ac:spMkLst>
            <pc:docMk/>
            <pc:sldMk cId="3864973101" sldId="320"/>
            <ac:spMk id="2" creationId="{7ED022B5-94C3-2884-3842-8EDDDE2FD1CE}"/>
          </ac:spMkLst>
        </pc:spChg>
        <pc:spChg chg="add mod">
          <ac:chgData name="前川 亮" userId="d7d429a203bb0ce1" providerId="LiveId" clId="{AB60E750-401A-4BBC-9C3E-082EB7E2ABBA}" dt="2022-06-27T23:58:41.584" v="67" actId="12"/>
          <ac:spMkLst>
            <pc:docMk/>
            <pc:sldMk cId="3864973101" sldId="320"/>
            <ac:spMk id="5" creationId="{5C77AE02-0EFA-B7C3-B9E9-81146E737BD1}"/>
          </ac:spMkLst>
        </pc:spChg>
        <pc:spChg chg="add mod">
          <ac:chgData name="前川 亮" userId="d7d429a203bb0ce1" providerId="LiveId" clId="{AB60E750-401A-4BBC-9C3E-082EB7E2ABBA}" dt="2022-06-27T23:59:45.486" v="71" actId="208"/>
          <ac:spMkLst>
            <pc:docMk/>
            <pc:sldMk cId="3864973101" sldId="320"/>
            <ac:spMk id="6" creationId="{C153BA28-A1FA-3D5B-BC86-37DBC2BC3FB5}"/>
          </ac:spMkLst>
        </pc:spChg>
        <pc:picChg chg="add mod modCrop">
          <ac:chgData name="前川 亮" userId="d7d429a203bb0ce1" providerId="LiveId" clId="{AB60E750-401A-4BBC-9C3E-082EB7E2ABBA}" dt="2022-06-27T23:59:54.341" v="73" actId="1076"/>
          <ac:picMkLst>
            <pc:docMk/>
            <pc:sldMk cId="3864973101" sldId="320"/>
            <ac:picMk id="4" creationId="{27E3C4C4-E1CA-AA02-B121-DB53603BB516}"/>
          </ac:picMkLst>
        </pc:picChg>
      </pc:sldChg>
    </pc:docChg>
  </pc:docChgLst>
  <pc:docChgLst>
    <pc:chgData name="前川 亮" userId="d7d429a203bb0ce1" providerId="LiveId" clId="{8BA49465-4A07-4AF2-B3BA-F9465DA86491}"/>
    <pc:docChg chg="undo custSel addSld delSld modSld">
      <pc:chgData name="前川 亮" userId="d7d429a203bb0ce1" providerId="LiveId" clId="{8BA49465-4A07-4AF2-B3BA-F9465DA86491}" dt="2022-06-27T07:57:19.824" v="1075" actId="47"/>
      <pc:docMkLst>
        <pc:docMk/>
      </pc:docMkLst>
      <pc:sldChg chg="modSp new del mod">
        <pc:chgData name="前川 亮" userId="d7d429a203bb0ce1" providerId="LiveId" clId="{8BA49465-4A07-4AF2-B3BA-F9465DA86491}" dt="2022-06-27T05:58:59.217" v="419" actId="47"/>
        <pc:sldMkLst>
          <pc:docMk/>
          <pc:sldMk cId="4013048395" sldId="256"/>
        </pc:sldMkLst>
        <pc:spChg chg="mod">
          <ac:chgData name="前川 亮" userId="d7d429a203bb0ce1" providerId="LiveId" clId="{8BA49465-4A07-4AF2-B3BA-F9465DA86491}" dt="2022-06-27T03:14:43.641" v="10" actId="20577"/>
          <ac:spMkLst>
            <pc:docMk/>
            <pc:sldMk cId="4013048395" sldId="256"/>
            <ac:spMk id="2" creationId="{304CD669-24BF-DE26-7F91-05FB0D4EDA13}"/>
          </ac:spMkLst>
        </pc:spChg>
      </pc:sldChg>
      <pc:sldChg chg="add">
        <pc:chgData name="前川 亮" userId="d7d429a203bb0ce1" providerId="LiveId" clId="{8BA49465-4A07-4AF2-B3BA-F9465DA86491}" dt="2022-06-27T07:01:00.903" v="563"/>
        <pc:sldMkLst>
          <pc:docMk/>
          <pc:sldMk cId="3857471949" sldId="257"/>
        </pc:sldMkLst>
      </pc:sldChg>
      <pc:sldChg chg="addSp modSp add mod modClrScheme chgLayout">
        <pc:chgData name="前川 亮" userId="d7d429a203bb0ce1" providerId="LiveId" clId="{8BA49465-4A07-4AF2-B3BA-F9465DA86491}" dt="2022-06-27T05:58:53.153" v="418" actId="20577"/>
        <pc:sldMkLst>
          <pc:docMk/>
          <pc:sldMk cId="4230110483" sldId="258"/>
        </pc:sldMkLst>
        <pc:spChg chg="add mod">
          <ac:chgData name="前川 亮" userId="d7d429a203bb0ce1" providerId="LiveId" clId="{8BA49465-4A07-4AF2-B3BA-F9465DA86491}" dt="2022-06-27T05:58:53.153" v="418" actId="20577"/>
          <ac:spMkLst>
            <pc:docMk/>
            <pc:sldMk cId="4230110483" sldId="258"/>
            <ac:spMk id="3" creationId="{4426B533-B27E-CF45-A832-09A5B90F64E8}"/>
          </ac:spMkLst>
        </pc:spChg>
        <pc:spChg chg="add mod ord">
          <ac:chgData name="前川 亮" userId="d7d429a203bb0ce1" providerId="LiveId" clId="{8BA49465-4A07-4AF2-B3BA-F9465DA86491}" dt="2022-06-27T05:58:39.638" v="407" actId="5793"/>
          <ac:spMkLst>
            <pc:docMk/>
            <pc:sldMk cId="4230110483" sldId="258"/>
            <ac:spMk id="4" creationId="{0A939ECC-DC00-5516-000F-E09E6013A94F}"/>
          </ac:spMkLst>
        </pc:spChg>
        <pc:picChg chg="mod">
          <ac:chgData name="前川 亮" userId="d7d429a203bb0ce1" providerId="LiveId" clId="{8BA49465-4A07-4AF2-B3BA-F9465DA86491}" dt="2022-06-27T05:58:44.574" v="409" actId="12788"/>
          <ac:picMkLst>
            <pc:docMk/>
            <pc:sldMk cId="4230110483" sldId="258"/>
            <ac:picMk id="2" creationId="{B278C165-2914-49D6-85A5-C9E2A75D6561}"/>
          </ac:picMkLst>
        </pc:picChg>
      </pc:sldChg>
      <pc:sldChg chg="addSp delSp modSp new mod">
        <pc:chgData name="前川 亮" userId="d7d429a203bb0ce1" providerId="LiveId" clId="{8BA49465-4A07-4AF2-B3BA-F9465DA86491}" dt="2022-06-27T05:59:34.605" v="449" actId="1076"/>
        <pc:sldMkLst>
          <pc:docMk/>
          <pc:sldMk cId="905752167" sldId="259"/>
        </pc:sldMkLst>
        <pc:spChg chg="mod">
          <ac:chgData name="前川 亮" userId="d7d429a203bb0ce1" providerId="LiveId" clId="{8BA49465-4A07-4AF2-B3BA-F9465DA86491}" dt="2022-06-27T05:38:36.626" v="73" actId="20577"/>
          <ac:spMkLst>
            <pc:docMk/>
            <pc:sldMk cId="905752167" sldId="259"/>
            <ac:spMk id="2" creationId="{78BB4C65-98DD-7057-7E3A-1F2BEBDBB096}"/>
          </ac:spMkLst>
        </pc:spChg>
        <pc:spChg chg="add mod">
          <ac:chgData name="前川 亮" userId="d7d429a203bb0ce1" providerId="LiveId" clId="{8BA49465-4A07-4AF2-B3BA-F9465DA86491}" dt="2022-06-27T05:48:03.786" v="211" actId="20577"/>
          <ac:spMkLst>
            <pc:docMk/>
            <pc:sldMk cId="905752167" sldId="259"/>
            <ac:spMk id="3" creationId="{FFD2481C-AAFD-262A-F8D0-BA2D1BCE8E89}"/>
          </ac:spMkLst>
        </pc:spChg>
        <pc:spChg chg="add mod">
          <ac:chgData name="前川 亮" userId="d7d429a203bb0ce1" providerId="LiveId" clId="{8BA49465-4A07-4AF2-B3BA-F9465DA86491}" dt="2022-06-27T05:49:39.132" v="232" actId="12789"/>
          <ac:spMkLst>
            <pc:docMk/>
            <pc:sldMk cId="905752167" sldId="259"/>
            <ac:spMk id="4" creationId="{B0894C27-C7CC-41DF-23BC-9BBF810C73D9}"/>
          </ac:spMkLst>
        </pc:spChg>
        <pc:spChg chg="add del mod">
          <ac:chgData name="前川 亮" userId="d7d429a203bb0ce1" providerId="LiveId" clId="{8BA49465-4A07-4AF2-B3BA-F9465DA86491}" dt="2022-06-27T05:40:16.642" v="81" actId="478"/>
          <ac:spMkLst>
            <pc:docMk/>
            <pc:sldMk cId="905752167" sldId="259"/>
            <ac:spMk id="5" creationId="{2A357656-6DB6-43B2-F10F-743EF35D4FF7}"/>
          </ac:spMkLst>
        </pc:spChg>
        <pc:spChg chg="add mod">
          <ac:chgData name="前川 亮" userId="d7d429a203bb0ce1" providerId="LiveId" clId="{8BA49465-4A07-4AF2-B3BA-F9465DA86491}" dt="2022-06-27T05:49:51.376" v="235" actId="13822"/>
          <ac:spMkLst>
            <pc:docMk/>
            <pc:sldMk cId="905752167" sldId="259"/>
            <ac:spMk id="6" creationId="{81FCE2FC-A76D-CBC4-2EEE-FAD5E87554DB}"/>
          </ac:spMkLst>
        </pc:spChg>
        <pc:spChg chg="add mod">
          <ac:chgData name="前川 亮" userId="d7d429a203bb0ce1" providerId="LiveId" clId="{8BA49465-4A07-4AF2-B3BA-F9465DA86491}" dt="2022-06-27T05:49:48.973" v="234" actId="13822"/>
          <ac:spMkLst>
            <pc:docMk/>
            <pc:sldMk cId="905752167" sldId="259"/>
            <ac:spMk id="7" creationId="{C6D41247-EC8F-E025-A520-EC704506AEF1}"/>
          </ac:spMkLst>
        </pc:spChg>
        <pc:spChg chg="add mod">
          <ac:chgData name="前川 亮" userId="d7d429a203bb0ce1" providerId="LiveId" clId="{8BA49465-4A07-4AF2-B3BA-F9465DA86491}" dt="2022-06-27T05:49:48.973" v="234" actId="13822"/>
          <ac:spMkLst>
            <pc:docMk/>
            <pc:sldMk cId="905752167" sldId="259"/>
            <ac:spMk id="8" creationId="{CC7CB3F8-3663-0D52-3CB6-2689936D5547}"/>
          </ac:spMkLst>
        </pc:spChg>
        <pc:spChg chg="add mod">
          <ac:chgData name="前川 亮" userId="d7d429a203bb0ce1" providerId="LiveId" clId="{8BA49465-4A07-4AF2-B3BA-F9465DA86491}" dt="2022-06-27T05:56:02.608" v="325" actId="12789"/>
          <ac:spMkLst>
            <pc:docMk/>
            <pc:sldMk cId="905752167" sldId="259"/>
            <ac:spMk id="19" creationId="{F700CD42-42A0-E706-D06C-218755DD1B09}"/>
          </ac:spMkLst>
        </pc:spChg>
        <pc:spChg chg="add mod">
          <ac:chgData name="前川 亮" userId="d7d429a203bb0ce1" providerId="LiveId" clId="{8BA49465-4A07-4AF2-B3BA-F9465DA86491}" dt="2022-06-27T05:53:33.745" v="307" actId="552"/>
          <ac:spMkLst>
            <pc:docMk/>
            <pc:sldMk cId="905752167" sldId="259"/>
            <ac:spMk id="20" creationId="{E70B8EAC-2522-A655-F300-AE0044D974A8}"/>
          </ac:spMkLst>
        </pc:spChg>
        <pc:spChg chg="add mod">
          <ac:chgData name="前川 亮" userId="d7d429a203bb0ce1" providerId="LiveId" clId="{8BA49465-4A07-4AF2-B3BA-F9465DA86491}" dt="2022-06-27T05:57:28.820" v="377" actId="12789"/>
          <ac:spMkLst>
            <pc:docMk/>
            <pc:sldMk cId="905752167" sldId="259"/>
            <ac:spMk id="21" creationId="{F2159D9C-4655-D39B-91A2-FED445664CE4}"/>
          </ac:spMkLst>
        </pc:spChg>
        <pc:spChg chg="add mod">
          <ac:chgData name="前川 亮" userId="d7d429a203bb0ce1" providerId="LiveId" clId="{8BA49465-4A07-4AF2-B3BA-F9465DA86491}" dt="2022-06-27T05:57:12.523" v="374" actId="1076"/>
          <ac:spMkLst>
            <pc:docMk/>
            <pc:sldMk cId="905752167" sldId="259"/>
            <ac:spMk id="25" creationId="{EA77D363-61C5-0DAE-238E-E2BF3B3F2294}"/>
          </ac:spMkLst>
        </pc:spChg>
        <pc:spChg chg="add mod">
          <ac:chgData name="前川 亮" userId="d7d429a203bb0ce1" providerId="LiveId" clId="{8BA49465-4A07-4AF2-B3BA-F9465DA86491}" dt="2022-06-27T05:56:35.870" v="363" actId="552"/>
          <ac:spMkLst>
            <pc:docMk/>
            <pc:sldMk cId="905752167" sldId="259"/>
            <ac:spMk id="26" creationId="{B232ABB7-618D-9259-C1EA-94965E847DB6}"/>
          </ac:spMkLst>
        </pc:spChg>
        <pc:spChg chg="add mod">
          <ac:chgData name="前川 亮" userId="d7d429a203bb0ce1" providerId="LiveId" clId="{8BA49465-4A07-4AF2-B3BA-F9465DA86491}" dt="2022-06-27T05:56:42.482" v="365" actId="465"/>
          <ac:spMkLst>
            <pc:docMk/>
            <pc:sldMk cId="905752167" sldId="259"/>
            <ac:spMk id="27" creationId="{B77D916E-5B1B-771E-AA34-00867EFA612F}"/>
          </ac:spMkLst>
        </pc:spChg>
        <pc:spChg chg="add mod">
          <ac:chgData name="前川 亮" userId="d7d429a203bb0ce1" providerId="LiveId" clId="{8BA49465-4A07-4AF2-B3BA-F9465DA86491}" dt="2022-06-27T05:57:28.820" v="377" actId="12789"/>
          <ac:spMkLst>
            <pc:docMk/>
            <pc:sldMk cId="905752167" sldId="259"/>
            <ac:spMk id="28" creationId="{00FAB082-F844-508E-0C6D-5BE5D9B01354}"/>
          </ac:spMkLst>
        </pc:spChg>
        <pc:spChg chg="add mod">
          <ac:chgData name="前川 亮" userId="d7d429a203bb0ce1" providerId="LiveId" clId="{8BA49465-4A07-4AF2-B3BA-F9465DA86491}" dt="2022-06-27T05:57:04.485" v="372" actId="12788"/>
          <ac:spMkLst>
            <pc:docMk/>
            <pc:sldMk cId="905752167" sldId="259"/>
            <ac:spMk id="29" creationId="{FE89A683-FD81-0AC7-C3F9-E2BF08410E3E}"/>
          </ac:spMkLst>
        </pc:spChg>
        <pc:spChg chg="add mod">
          <ac:chgData name="前川 亮" userId="d7d429a203bb0ce1" providerId="LiveId" clId="{8BA49465-4A07-4AF2-B3BA-F9465DA86491}" dt="2022-06-27T05:57:05.202" v="373" actId="465"/>
          <ac:spMkLst>
            <pc:docMk/>
            <pc:sldMk cId="905752167" sldId="259"/>
            <ac:spMk id="30" creationId="{3E751F27-F57A-9AC5-6AA9-8437668A463D}"/>
          </ac:spMkLst>
        </pc:spChg>
        <pc:spChg chg="add mod">
          <ac:chgData name="前川 亮" userId="d7d429a203bb0ce1" providerId="LiveId" clId="{8BA49465-4A07-4AF2-B3BA-F9465DA86491}" dt="2022-06-27T05:57:28.820" v="377" actId="12789"/>
          <ac:spMkLst>
            <pc:docMk/>
            <pc:sldMk cId="905752167" sldId="259"/>
            <ac:spMk id="31" creationId="{89B777A5-42DF-FFBE-9453-E5543211A29B}"/>
          </ac:spMkLst>
        </pc:spChg>
        <pc:spChg chg="add mod">
          <ac:chgData name="前川 亮" userId="d7d429a203bb0ce1" providerId="LiveId" clId="{8BA49465-4A07-4AF2-B3BA-F9465DA86491}" dt="2022-06-27T05:59:34.605" v="449" actId="1076"/>
          <ac:spMkLst>
            <pc:docMk/>
            <pc:sldMk cId="905752167" sldId="259"/>
            <ac:spMk id="32" creationId="{E0DC3810-DB9A-5A74-4A04-9F1B3B8060C0}"/>
          </ac:spMkLst>
        </pc:spChg>
        <pc:cxnChg chg="add mod">
          <ac:chgData name="前川 亮" userId="d7d429a203bb0ce1" providerId="LiveId" clId="{8BA49465-4A07-4AF2-B3BA-F9465DA86491}" dt="2022-06-27T05:43:09.243" v="123" actId="12788"/>
          <ac:cxnSpMkLst>
            <pc:docMk/>
            <pc:sldMk cId="905752167" sldId="259"/>
            <ac:cxnSpMk id="10" creationId="{92E4DF5A-FE9B-554E-BC18-45B24CA1998E}"/>
          </ac:cxnSpMkLst>
        </pc:cxnChg>
        <pc:cxnChg chg="add mod">
          <ac:chgData name="前川 亮" userId="d7d429a203bb0ce1" providerId="LiveId" clId="{8BA49465-4A07-4AF2-B3BA-F9465DA86491}" dt="2022-06-27T05:43:09.243" v="123" actId="12788"/>
          <ac:cxnSpMkLst>
            <pc:docMk/>
            <pc:sldMk cId="905752167" sldId="259"/>
            <ac:cxnSpMk id="12" creationId="{2289BEAB-FFCD-7630-8CB3-90EAD0D78BE9}"/>
          </ac:cxnSpMkLst>
        </pc:cxnChg>
        <pc:cxnChg chg="add del mod">
          <ac:chgData name="前川 亮" userId="d7d429a203bb0ce1" providerId="LiveId" clId="{8BA49465-4A07-4AF2-B3BA-F9465DA86491}" dt="2022-06-27T05:49:24.834" v="229" actId="478"/>
          <ac:cxnSpMkLst>
            <pc:docMk/>
            <pc:sldMk cId="905752167" sldId="259"/>
            <ac:cxnSpMk id="14" creationId="{D516B12D-2E74-EDBF-A15E-D73984A91198}"/>
          </ac:cxnSpMkLst>
        </pc:cxnChg>
        <pc:cxnChg chg="add mod">
          <ac:chgData name="前川 亮" userId="d7d429a203bb0ce1" providerId="LiveId" clId="{8BA49465-4A07-4AF2-B3BA-F9465DA86491}" dt="2022-06-27T05:43:09.243" v="123" actId="12788"/>
          <ac:cxnSpMkLst>
            <pc:docMk/>
            <pc:sldMk cId="905752167" sldId="259"/>
            <ac:cxnSpMk id="16" creationId="{29F80B9D-246D-96AD-8543-A464FA3EA1C8}"/>
          </ac:cxnSpMkLst>
        </pc:cxnChg>
        <pc:cxnChg chg="add mod">
          <ac:chgData name="前川 亮" userId="d7d429a203bb0ce1" providerId="LiveId" clId="{8BA49465-4A07-4AF2-B3BA-F9465DA86491}" dt="2022-06-27T05:49:42.276" v="233" actId="1076"/>
          <ac:cxnSpMkLst>
            <pc:docMk/>
            <pc:sldMk cId="905752167" sldId="259"/>
            <ac:cxnSpMk id="23" creationId="{9A9C2D0A-0425-93B8-1F32-E3818FF0036F}"/>
          </ac:cxnSpMkLst>
        </pc:cxnChg>
      </pc:sldChg>
      <pc:sldChg chg="addSp modSp new mod">
        <pc:chgData name="前川 亮" userId="d7d429a203bb0ce1" providerId="LiveId" clId="{8BA49465-4A07-4AF2-B3BA-F9465DA86491}" dt="2022-06-27T06:41:55.807" v="477" actId="1076"/>
        <pc:sldMkLst>
          <pc:docMk/>
          <pc:sldMk cId="3294095328" sldId="260"/>
        </pc:sldMkLst>
        <pc:spChg chg="mod">
          <ac:chgData name="前川 亮" userId="d7d429a203bb0ce1" providerId="LiveId" clId="{8BA49465-4A07-4AF2-B3BA-F9465DA86491}" dt="2022-06-27T06:10:01.322" v="467" actId="20577"/>
          <ac:spMkLst>
            <pc:docMk/>
            <pc:sldMk cId="3294095328" sldId="260"/>
            <ac:spMk id="2" creationId="{725D098D-514B-7A91-F1BA-06078CD9D3C0}"/>
          </ac:spMkLst>
        </pc:spChg>
        <pc:picChg chg="add mod">
          <ac:chgData name="前川 亮" userId="d7d429a203bb0ce1" providerId="LiveId" clId="{8BA49465-4A07-4AF2-B3BA-F9465DA86491}" dt="2022-06-27T06:41:38.661" v="474" actId="1076"/>
          <ac:picMkLst>
            <pc:docMk/>
            <pc:sldMk cId="3294095328" sldId="260"/>
            <ac:picMk id="4" creationId="{A006FB7A-8E88-3EA4-6218-B8469D6E0950}"/>
          </ac:picMkLst>
        </pc:picChg>
        <pc:picChg chg="mod">
          <ac:chgData name="前川 亮" userId="d7d429a203bb0ce1" providerId="LiveId" clId="{8BA49465-4A07-4AF2-B3BA-F9465DA86491}" dt="2022-06-27T06:41:55.807" v="477" actId="1076"/>
          <ac:picMkLst>
            <pc:docMk/>
            <pc:sldMk cId="3294095328" sldId="260"/>
            <ac:picMk id="5" creationId="{F2FC2279-B5AF-68A4-8495-1192B99A2A91}"/>
          </ac:picMkLst>
        </pc:picChg>
      </pc:sldChg>
      <pc:sldChg chg="addSp delSp modSp new mod">
        <pc:chgData name="前川 亮" userId="d7d429a203bb0ce1" providerId="LiveId" clId="{8BA49465-4A07-4AF2-B3BA-F9465DA86491}" dt="2022-06-27T06:56:50.737" v="549" actId="1076"/>
        <pc:sldMkLst>
          <pc:docMk/>
          <pc:sldMk cId="744402414" sldId="261"/>
        </pc:sldMkLst>
        <pc:spChg chg="mod">
          <ac:chgData name="前川 亮" userId="d7d429a203bb0ce1" providerId="LiveId" clId="{8BA49465-4A07-4AF2-B3BA-F9465DA86491}" dt="2022-06-27T06:56:05.307" v="512" actId="20577"/>
          <ac:spMkLst>
            <pc:docMk/>
            <pc:sldMk cId="744402414" sldId="261"/>
            <ac:spMk id="2" creationId="{0300DE07-EC68-89C9-8D95-235D6C6BFD90}"/>
          </ac:spMkLst>
        </pc:spChg>
        <pc:spChg chg="add del">
          <ac:chgData name="前川 亮" userId="d7d429a203bb0ce1" providerId="LiveId" clId="{8BA49465-4A07-4AF2-B3BA-F9465DA86491}" dt="2022-06-27T06:56:32.430" v="516" actId="22"/>
          <ac:spMkLst>
            <pc:docMk/>
            <pc:sldMk cId="744402414" sldId="261"/>
            <ac:spMk id="6" creationId="{038E7DAA-F2F7-BE67-65BA-D23341B28753}"/>
          </ac:spMkLst>
        </pc:spChg>
        <pc:spChg chg="add mod">
          <ac:chgData name="前川 亮" userId="d7d429a203bb0ce1" providerId="LiveId" clId="{8BA49465-4A07-4AF2-B3BA-F9465DA86491}" dt="2022-06-27T06:56:49.465" v="548" actId="1076"/>
          <ac:spMkLst>
            <pc:docMk/>
            <pc:sldMk cId="744402414" sldId="261"/>
            <ac:spMk id="7" creationId="{C7905961-B0FD-BCDC-13D3-3EBBAD82F49B}"/>
          </ac:spMkLst>
        </pc:spChg>
        <pc:picChg chg="add mod">
          <ac:chgData name="前川 亮" userId="d7d429a203bb0ce1" providerId="LiveId" clId="{8BA49465-4A07-4AF2-B3BA-F9465DA86491}" dt="2022-06-27T06:56:50.737" v="549" actId="1076"/>
          <ac:picMkLst>
            <pc:docMk/>
            <pc:sldMk cId="744402414" sldId="261"/>
            <ac:picMk id="4" creationId="{EDEAE2FD-0B4A-5D96-91A2-B1725D6443AF}"/>
          </ac:picMkLst>
        </pc:picChg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287477785" sldId="284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211041694" sldId="285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512172382" sldId="286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485646943" sldId="287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4251589265" sldId="288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919194231" sldId="289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2131337656" sldId="292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3973142128" sldId="293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2246428037" sldId="294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247563925" sldId="295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377749060" sldId="296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995368712" sldId="297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139785191" sldId="298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3298669680" sldId="299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3527847707" sldId="300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4050158939" sldId="301"/>
        </pc:sldMkLst>
      </pc:sldChg>
      <pc:sldChg chg="modSp add mod">
        <pc:chgData name="前川 亮" userId="d7d429a203bb0ce1" providerId="LiveId" clId="{8BA49465-4A07-4AF2-B3BA-F9465DA86491}" dt="2022-06-27T07:31:52.671" v="753" actId="20577"/>
        <pc:sldMkLst>
          <pc:docMk/>
          <pc:sldMk cId="4179848150" sldId="302"/>
        </pc:sldMkLst>
        <pc:spChg chg="mod">
          <ac:chgData name="前川 亮" userId="d7d429a203bb0ce1" providerId="LiveId" clId="{8BA49465-4A07-4AF2-B3BA-F9465DA86491}" dt="2022-06-27T07:31:52.671" v="753" actId="20577"/>
          <ac:spMkLst>
            <pc:docMk/>
            <pc:sldMk cId="4179848150" sldId="302"/>
            <ac:spMk id="3" creationId="{0B02A509-AF18-45FF-887A-EAE6C1ECAED6}"/>
          </ac:spMkLst>
        </pc:spChg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4024655130" sldId="303"/>
        </pc:sldMkLst>
      </pc:sldChg>
      <pc:sldChg chg="add">
        <pc:chgData name="前川 亮" userId="d7d429a203bb0ce1" providerId="LiveId" clId="{8BA49465-4A07-4AF2-B3BA-F9465DA86491}" dt="2022-06-27T06:57:27.339" v="550"/>
        <pc:sldMkLst>
          <pc:docMk/>
          <pc:sldMk cId="1024488527" sldId="304"/>
        </pc:sldMkLst>
      </pc:sldChg>
      <pc:sldChg chg="modSp new mod">
        <pc:chgData name="前川 亮" userId="d7d429a203bb0ce1" providerId="LiveId" clId="{8BA49465-4A07-4AF2-B3BA-F9465DA86491}" dt="2022-06-27T06:57:52.544" v="562" actId="20577"/>
        <pc:sldMkLst>
          <pc:docMk/>
          <pc:sldMk cId="1978466440" sldId="305"/>
        </pc:sldMkLst>
        <pc:spChg chg="mod">
          <ac:chgData name="前川 亮" userId="d7d429a203bb0ce1" providerId="LiveId" clId="{8BA49465-4A07-4AF2-B3BA-F9465DA86491}" dt="2022-06-27T06:57:52.544" v="562" actId="20577"/>
          <ac:spMkLst>
            <pc:docMk/>
            <pc:sldMk cId="1978466440" sldId="305"/>
            <ac:spMk id="2" creationId="{163CC0CC-D9E1-311C-227D-EA6F66331E8F}"/>
          </ac:spMkLst>
        </pc:spChg>
      </pc:sldChg>
      <pc:sldChg chg="add">
        <pc:chgData name="前川 亮" userId="d7d429a203bb0ce1" providerId="LiveId" clId="{8BA49465-4A07-4AF2-B3BA-F9465DA86491}" dt="2022-06-27T07:01:00.903" v="563"/>
        <pc:sldMkLst>
          <pc:docMk/>
          <pc:sldMk cId="2458488694" sldId="306"/>
        </pc:sldMkLst>
      </pc:sldChg>
      <pc:sldChg chg="modSp add mod">
        <pc:chgData name="前川 亮" userId="d7d429a203bb0ce1" providerId="LiveId" clId="{8BA49465-4A07-4AF2-B3BA-F9465DA86491}" dt="2022-06-27T07:33:47.962" v="862" actId="20577"/>
        <pc:sldMkLst>
          <pc:docMk/>
          <pc:sldMk cId="599781648" sldId="307"/>
        </pc:sldMkLst>
        <pc:spChg chg="mod">
          <ac:chgData name="前川 亮" userId="d7d429a203bb0ce1" providerId="LiveId" clId="{8BA49465-4A07-4AF2-B3BA-F9465DA86491}" dt="2022-06-27T07:33:47.962" v="862" actId="20577"/>
          <ac:spMkLst>
            <pc:docMk/>
            <pc:sldMk cId="599781648" sldId="307"/>
            <ac:spMk id="2" creationId="{185B3349-BDF9-3ADA-C0E4-5D8902697F2E}"/>
          </ac:spMkLst>
        </pc:spChg>
        <pc:spChg chg="mod">
          <ac:chgData name="前川 亮" userId="d7d429a203bb0ce1" providerId="LiveId" clId="{8BA49465-4A07-4AF2-B3BA-F9465DA86491}" dt="2022-06-27T07:33:35.597" v="848" actId="27636"/>
          <ac:spMkLst>
            <pc:docMk/>
            <pc:sldMk cId="599781648" sldId="307"/>
            <ac:spMk id="3" creationId="{0B02A509-AF18-45FF-887A-EAE6C1ECAED6}"/>
          </ac:spMkLst>
        </pc:spChg>
      </pc:sldChg>
      <pc:sldChg chg="addSp modSp new mod">
        <pc:chgData name="前川 亮" userId="d7d429a203bb0ce1" providerId="LiveId" clId="{8BA49465-4A07-4AF2-B3BA-F9465DA86491}" dt="2022-06-27T07:28:35.802" v="647" actId="1076"/>
        <pc:sldMkLst>
          <pc:docMk/>
          <pc:sldMk cId="2950972194" sldId="308"/>
        </pc:sldMkLst>
        <pc:spChg chg="mod">
          <ac:chgData name="前川 亮" userId="d7d429a203bb0ce1" providerId="LiveId" clId="{8BA49465-4A07-4AF2-B3BA-F9465DA86491}" dt="2022-06-27T07:27:58.902" v="590" actId="20577"/>
          <ac:spMkLst>
            <pc:docMk/>
            <pc:sldMk cId="2950972194" sldId="308"/>
            <ac:spMk id="2" creationId="{575BCDE1-15D7-1AE1-4E25-635BA2C30958}"/>
          </ac:spMkLst>
        </pc:spChg>
        <pc:spChg chg="add mod">
          <ac:chgData name="前川 亮" userId="d7d429a203bb0ce1" providerId="LiveId" clId="{8BA49465-4A07-4AF2-B3BA-F9465DA86491}" dt="2022-06-27T07:28:33.781" v="646" actId="14100"/>
          <ac:spMkLst>
            <pc:docMk/>
            <pc:sldMk cId="2950972194" sldId="308"/>
            <ac:spMk id="5" creationId="{36ED96C1-9EE7-FA08-BC4A-B5CC303702CB}"/>
          </ac:spMkLst>
        </pc:spChg>
        <pc:picChg chg="add mod">
          <ac:chgData name="前川 亮" userId="d7d429a203bb0ce1" providerId="LiveId" clId="{8BA49465-4A07-4AF2-B3BA-F9465DA86491}" dt="2022-06-27T07:28:35.802" v="647" actId="1076"/>
          <ac:picMkLst>
            <pc:docMk/>
            <pc:sldMk cId="2950972194" sldId="308"/>
            <ac:picMk id="4" creationId="{E676A0D2-A129-B8B0-2165-F53D30AE17CF}"/>
          </ac:picMkLst>
        </pc:picChg>
      </pc:sldChg>
      <pc:sldChg chg="addSp modSp new del mod">
        <pc:chgData name="前川 亮" userId="d7d429a203bb0ce1" providerId="LiveId" clId="{8BA49465-4A07-4AF2-B3BA-F9465DA86491}" dt="2022-06-27T07:57:19.824" v="1075" actId="47"/>
        <pc:sldMkLst>
          <pc:docMk/>
          <pc:sldMk cId="11045836" sldId="309"/>
        </pc:sldMkLst>
        <pc:picChg chg="add mod modCrop">
          <ac:chgData name="前川 亮" userId="d7d429a203bb0ce1" providerId="LiveId" clId="{8BA49465-4A07-4AF2-B3BA-F9465DA86491}" dt="2022-06-27T07:52:53.400" v="870" actId="1076"/>
          <ac:picMkLst>
            <pc:docMk/>
            <pc:sldMk cId="11045836" sldId="309"/>
            <ac:picMk id="6" creationId="{82B7F296-EBA4-80D3-6A70-05696345DE97}"/>
          </ac:picMkLst>
        </pc:picChg>
      </pc:sldChg>
      <pc:sldChg chg="addSp modSp add mod">
        <pc:chgData name="前川 亮" userId="d7d429a203bb0ce1" providerId="LiveId" clId="{8BA49465-4A07-4AF2-B3BA-F9465DA86491}" dt="2022-06-27T07:57:12.413" v="1074" actId="1037"/>
        <pc:sldMkLst>
          <pc:docMk/>
          <pc:sldMk cId="2963067546" sldId="310"/>
        </pc:sldMkLst>
        <pc:spChg chg="mod">
          <ac:chgData name="前川 亮" userId="d7d429a203bb0ce1" providerId="LiveId" clId="{8BA49465-4A07-4AF2-B3BA-F9465DA86491}" dt="2022-06-27T07:54:04.814" v="882" actId="20577"/>
          <ac:spMkLst>
            <pc:docMk/>
            <pc:sldMk cId="2963067546" sldId="310"/>
            <ac:spMk id="2" creationId="{A3757B9A-B6AF-5C45-5BDF-7816E54F2E44}"/>
          </ac:spMkLst>
        </pc:spChg>
        <pc:spChg chg="add mod">
          <ac:chgData name="前川 亮" userId="d7d429a203bb0ce1" providerId="LiveId" clId="{8BA49465-4A07-4AF2-B3BA-F9465DA86491}" dt="2022-06-27T07:57:12.413" v="1074" actId="1037"/>
          <ac:spMkLst>
            <pc:docMk/>
            <pc:sldMk cId="2963067546" sldId="310"/>
            <ac:spMk id="5" creationId="{7D7F33DC-1550-2F7A-CFFA-5057E78C8252}"/>
          </ac:spMkLst>
        </pc:spChg>
        <pc:spChg chg="add mod">
          <ac:chgData name="前川 亮" userId="d7d429a203bb0ce1" providerId="LiveId" clId="{8BA49465-4A07-4AF2-B3BA-F9465DA86491}" dt="2022-06-27T07:57:12.413" v="1074" actId="1037"/>
          <ac:spMkLst>
            <pc:docMk/>
            <pc:sldMk cId="2963067546" sldId="310"/>
            <ac:spMk id="7" creationId="{E1415128-B8FE-F427-1E06-5DF29F733C23}"/>
          </ac:spMkLst>
        </pc:spChg>
        <pc:picChg chg="add mod modCrop">
          <ac:chgData name="前川 亮" userId="d7d429a203bb0ce1" providerId="LiveId" clId="{8BA49465-4A07-4AF2-B3BA-F9465DA86491}" dt="2022-06-27T07:54:17.322" v="887" actId="1076"/>
          <ac:picMkLst>
            <pc:docMk/>
            <pc:sldMk cId="2963067546" sldId="310"/>
            <ac:picMk id="4" creationId="{FD50DDB3-46BE-0C63-DE56-E91690ADE524}"/>
          </ac:picMkLst>
        </pc:picChg>
        <pc:picChg chg="mod">
          <ac:chgData name="前川 亮" userId="d7d429a203bb0ce1" providerId="LiveId" clId="{8BA49465-4A07-4AF2-B3BA-F9465DA86491}" dt="2022-06-27T07:54:18.789" v="888" actId="1076"/>
          <ac:picMkLst>
            <pc:docMk/>
            <pc:sldMk cId="2963067546" sldId="310"/>
            <ac:picMk id="6" creationId="{82B7F296-EBA4-80D3-6A70-05696345DE97}"/>
          </ac:picMkLst>
        </pc:picChg>
      </pc:sldChg>
    </pc:docChg>
  </pc:docChgLst>
  <pc:docChgLst>
    <pc:chgData name="前川 亮" userId="d7d429a203bb0ce1" providerId="LiveId" clId="{C4B0D392-E785-4F0F-A20B-5D1589A0CAF4}"/>
    <pc:docChg chg="modSld">
      <pc:chgData name="前川 亮" userId="d7d429a203bb0ce1" providerId="LiveId" clId="{C4B0D392-E785-4F0F-A20B-5D1589A0CAF4}" dt="2022-06-28T00:27:35.413" v="156" actId="1035"/>
      <pc:docMkLst>
        <pc:docMk/>
      </pc:docMkLst>
      <pc:sldChg chg="modSp mod">
        <pc:chgData name="前川 亮" userId="d7d429a203bb0ce1" providerId="LiveId" clId="{C4B0D392-E785-4F0F-A20B-5D1589A0CAF4}" dt="2022-06-28T00:27:35.413" v="156" actId="1035"/>
        <pc:sldMkLst>
          <pc:docMk/>
          <pc:sldMk cId="905752167" sldId="259"/>
        </pc:sldMkLst>
        <pc:spChg chg="mod">
          <ac:chgData name="前川 亮" userId="d7d429a203bb0ce1" providerId="LiveId" clId="{C4B0D392-E785-4F0F-A20B-5D1589A0CAF4}" dt="2022-06-28T00:27:20.932" v="150" actId="1076"/>
          <ac:spMkLst>
            <pc:docMk/>
            <pc:sldMk cId="905752167" sldId="259"/>
            <ac:spMk id="19" creationId="{F700CD42-42A0-E706-D06C-218755DD1B09}"/>
          </ac:spMkLst>
        </pc:spChg>
        <pc:spChg chg="mod">
          <ac:chgData name="前川 亮" userId="d7d429a203bb0ce1" providerId="LiveId" clId="{C4B0D392-E785-4F0F-A20B-5D1589A0CAF4}" dt="2022-06-28T00:27:35.413" v="156" actId="1035"/>
          <ac:spMkLst>
            <pc:docMk/>
            <pc:sldMk cId="905752167" sldId="259"/>
            <ac:spMk id="21" creationId="{F2159D9C-4655-D39B-91A2-FED445664CE4}"/>
          </ac:spMkLst>
        </pc:spChg>
        <pc:spChg chg="mod">
          <ac:chgData name="前川 亮" userId="d7d429a203bb0ce1" providerId="LiveId" clId="{C4B0D392-E785-4F0F-A20B-5D1589A0CAF4}" dt="2022-06-28T00:27:20.932" v="150" actId="1076"/>
          <ac:spMkLst>
            <pc:docMk/>
            <pc:sldMk cId="905752167" sldId="259"/>
            <ac:spMk id="26" creationId="{B232ABB7-618D-9259-C1EA-94965E847DB6}"/>
          </ac:spMkLst>
        </pc:spChg>
        <pc:spChg chg="mod">
          <ac:chgData name="前川 亮" userId="d7d429a203bb0ce1" providerId="LiveId" clId="{C4B0D392-E785-4F0F-A20B-5D1589A0CAF4}" dt="2022-06-28T00:27:35.413" v="156" actId="1035"/>
          <ac:spMkLst>
            <pc:docMk/>
            <pc:sldMk cId="905752167" sldId="259"/>
            <ac:spMk id="28" creationId="{00FAB082-F844-508E-0C6D-5BE5D9B01354}"/>
          </ac:spMkLst>
        </pc:spChg>
        <pc:spChg chg="mod">
          <ac:chgData name="前川 亮" userId="d7d429a203bb0ce1" providerId="LiveId" clId="{C4B0D392-E785-4F0F-A20B-5D1589A0CAF4}" dt="2022-06-28T00:27:20.932" v="150" actId="1076"/>
          <ac:spMkLst>
            <pc:docMk/>
            <pc:sldMk cId="905752167" sldId="259"/>
            <ac:spMk id="29" creationId="{FE89A683-FD81-0AC7-C3F9-E2BF08410E3E}"/>
          </ac:spMkLst>
        </pc:spChg>
        <pc:spChg chg="mod">
          <ac:chgData name="前川 亮" userId="d7d429a203bb0ce1" providerId="LiveId" clId="{C4B0D392-E785-4F0F-A20B-5D1589A0CAF4}" dt="2022-06-28T00:27:35.413" v="156" actId="1035"/>
          <ac:spMkLst>
            <pc:docMk/>
            <pc:sldMk cId="905752167" sldId="259"/>
            <ac:spMk id="31" creationId="{89B777A5-42DF-FFBE-9453-E5543211A29B}"/>
          </ac:spMkLst>
        </pc:spChg>
      </pc:sldChg>
      <pc:sldChg chg="modNotesTx">
        <pc:chgData name="前川 亮" userId="d7d429a203bb0ce1" providerId="LiveId" clId="{C4B0D392-E785-4F0F-A20B-5D1589A0CAF4}" dt="2022-06-28T00:19:25.126" v="107" actId="20577"/>
        <pc:sldMkLst>
          <pc:docMk/>
          <pc:sldMk cId="2517618919" sldId="312"/>
        </pc:sldMkLst>
      </pc:sldChg>
      <pc:sldChg chg="modNotesTx">
        <pc:chgData name="前川 亮" userId="d7d429a203bb0ce1" providerId="LiveId" clId="{C4B0D392-E785-4F0F-A20B-5D1589A0CAF4}" dt="2022-06-28T00:18:04.383" v="86" actId="20577"/>
        <pc:sldMkLst>
          <pc:docMk/>
          <pc:sldMk cId="1972694370" sldId="314"/>
        </pc:sldMkLst>
      </pc:sldChg>
      <pc:sldChg chg="modNotesTx">
        <pc:chgData name="前川 亮" userId="d7d429a203bb0ce1" providerId="LiveId" clId="{C4B0D392-E785-4F0F-A20B-5D1589A0CAF4}" dt="2022-06-28T00:17:06.634" v="33" actId="20577"/>
        <pc:sldMkLst>
          <pc:docMk/>
          <pc:sldMk cId="2006659736" sldId="315"/>
        </pc:sldMkLst>
      </pc:sldChg>
      <pc:sldChg chg="modNotesTx">
        <pc:chgData name="前川 亮" userId="d7d429a203bb0ce1" providerId="LiveId" clId="{C4B0D392-E785-4F0F-A20B-5D1589A0CAF4}" dt="2022-06-28T00:20:18.992" v="147" actId="20577"/>
        <pc:sldMkLst>
          <pc:docMk/>
          <pc:sldMk cId="2823629962" sldId="317"/>
        </pc:sldMkLst>
      </pc:sldChg>
    </pc:docChg>
  </pc:docChgLst>
  <pc:docChgLst>
    <pc:chgData name="前川 亮" userId="d7d429a203bb0ce1" providerId="LiveId" clId="{E60D5F3B-1D06-4C15-8796-3B7C3E1C7E2B}"/>
    <pc:docChg chg="undo custSel addSld delSld modSld sldOrd">
      <pc:chgData name="前川 亮" userId="d7d429a203bb0ce1" providerId="LiveId" clId="{E60D5F3B-1D06-4C15-8796-3B7C3E1C7E2B}" dt="2022-06-27T17:18:51.957" v="1396" actId="1076"/>
      <pc:docMkLst>
        <pc:docMk/>
      </pc:docMkLst>
      <pc:sldChg chg="modSp">
        <pc:chgData name="前川 亮" userId="d7d429a203bb0ce1" providerId="LiveId" clId="{E60D5F3B-1D06-4C15-8796-3B7C3E1C7E2B}" dt="2022-06-27T17:18:51.957" v="1396" actId="1076"/>
        <pc:sldMkLst>
          <pc:docMk/>
          <pc:sldMk cId="905752167" sldId="259"/>
        </pc:sldMkLst>
        <pc:spChg chg="mod">
          <ac:chgData name="前川 亮" userId="d7d429a203bb0ce1" providerId="LiveId" clId="{E60D5F3B-1D06-4C15-8796-3B7C3E1C7E2B}" dt="2022-06-27T17:18:51.957" v="1396" actId="1076"/>
          <ac:spMkLst>
            <pc:docMk/>
            <pc:sldMk cId="905752167" sldId="259"/>
            <ac:spMk id="32" creationId="{E0DC3810-DB9A-5A74-4A04-9F1B3B8060C0}"/>
          </ac:spMkLst>
        </pc:spChg>
      </pc:sldChg>
      <pc:sldChg chg="modSp">
        <pc:chgData name="前川 亮" userId="d7d429a203bb0ce1" providerId="LiveId" clId="{E60D5F3B-1D06-4C15-8796-3B7C3E1C7E2B}" dt="2022-06-27T16:53:19.888" v="1161" actId="1035"/>
        <pc:sldMkLst>
          <pc:docMk/>
          <pc:sldMk cId="1287477785" sldId="284"/>
        </pc:sldMkLst>
        <pc:spChg chg="mod">
          <ac:chgData name="前川 亮" userId="d7d429a203bb0ce1" providerId="LiveId" clId="{E60D5F3B-1D06-4C15-8796-3B7C3E1C7E2B}" dt="2022-06-27T16:53:02.917" v="1132" actId="403"/>
          <ac:spMkLst>
            <pc:docMk/>
            <pc:sldMk cId="1287477785" sldId="284"/>
            <ac:spMk id="3" creationId="{5BC13378-6F9C-452A-8247-638D95745986}"/>
          </ac:spMkLst>
        </pc:spChg>
        <pc:spChg chg="mod">
          <ac:chgData name="前川 亮" userId="d7d429a203bb0ce1" providerId="LiveId" clId="{E60D5F3B-1D06-4C15-8796-3B7C3E1C7E2B}" dt="2022-06-27T16:53:13.313" v="1135" actId="2711"/>
          <ac:spMkLst>
            <pc:docMk/>
            <pc:sldMk cId="1287477785" sldId="284"/>
            <ac:spMk id="4" creationId="{5E292D73-CAB9-49EF-873F-AD078965CE89}"/>
          </ac:spMkLst>
        </pc:spChg>
        <pc:spChg chg="mod">
          <ac:chgData name="前川 亮" userId="d7d429a203bb0ce1" providerId="LiveId" clId="{E60D5F3B-1D06-4C15-8796-3B7C3E1C7E2B}" dt="2022-06-27T16:53:19.888" v="1161" actId="1035"/>
          <ac:spMkLst>
            <pc:docMk/>
            <pc:sldMk cId="1287477785" sldId="284"/>
            <ac:spMk id="6" creationId="{6016E294-DDE0-43F3-8249-94F5DD56AD9E}"/>
          </ac:spMkLst>
        </pc:spChg>
        <pc:spChg chg="mod">
          <ac:chgData name="前川 亮" userId="d7d429a203bb0ce1" providerId="LiveId" clId="{E60D5F3B-1D06-4C15-8796-3B7C3E1C7E2B}" dt="2022-06-27T16:53:19.888" v="1161" actId="1035"/>
          <ac:spMkLst>
            <pc:docMk/>
            <pc:sldMk cId="1287477785" sldId="284"/>
            <ac:spMk id="7" creationId="{27641250-5929-4287-B5B8-69558D6C00B1}"/>
          </ac:spMkLst>
        </pc:spChg>
        <pc:picChg chg="mod">
          <ac:chgData name="前川 亮" userId="d7d429a203bb0ce1" providerId="LiveId" clId="{E60D5F3B-1D06-4C15-8796-3B7C3E1C7E2B}" dt="2022-06-27T16:53:19.888" v="1161" actId="1035"/>
          <ac:picMkLst>
            <pc:docMk/>
            <pc:sldMk cId="1287477785" sldId="284"/>
            <ac:picMk id="5" creationId="{3F76A103-2510-47D0-84D2-93A9800D4916}"/>
          </ac:picMkLst>
        </pc:picChg>
        <pc:picChg chg="mod">
          <ac:chgData name="前川 亮" userId="d7d429a203bb0ce1" providerId="LiveId" clId="{E60D5F3B-1D06-4C15-8796-3B7C3E1C7E2B}" dt="2022-06-27T16:53:19.888" v="1161" actId="1035"/>
          <ac:picMkLst>
            <pc:docMk/>
            <pc:sldMk cId="1287477785" sldId="284"/>
            <ac:picMk id="1026" creationId="{9319C290-C909-4922-BC1F-2510230BF554}"/>
          </ac:picMkLst>
        </pc:picChg>
        <pc:picChg chg="mod">
          <ac:chgData name="前川 亮" userId="d7d429a203bb0ce1" providerId="LiveId" clId="{E60D5F3B-1D06-4C15-8796-3B7C3E1C7E2B}" dt="2022-06-27T16:53:19.888" v="1161" actId="1035"/>
          <ac:picMkLst>
            <pc:docMk/>
            <pc:sldMk cId="1287477785" sldId="284"/>
            <ac:picMk id="1028" creationId="{C9A50197-239F-4E8A-BA62-6D96C58745A5}"/>
          </ac:picMkLst>
        </pc:picChg>
        <pc:picChg chg="mod">
          <ac:chgData name="前川 亮" userId="d7d429a203bb0ce1" providerId="LiveId" clId="{E60D5F3B-1D06-4C15-8796-3B7C3E1C7E2B}" dt="2022-06-27T16:53:19.888" v="1161" actId="1035"/>
          <ac:picMkLst>
            <pc:docMk/>
            <pc:sldMk cId="1287477785" sldId="284"/>
            <ac:picMk id="1030" creationId="{02131CB8-EDA8-4A00-8C48-3F2A34D57F55}"/>
          </ac:picMkLst>
        </pc:picChg>
      </pc:sldChg>
      <pc:sldChg chg="addSp delSp modSp">
        <pc:chgData name="前川 亮" userId="d7d429a203bb0ce1" providerId="LiveId" clId="{E60D5F3B-1D06-4C15-8796-3B7C3E1C7E2B}" dt="2022-06-27T16:54:01.802" v="1194" actId="20577"/>
        <pc:sldMkLst>
          <pc:docMk/>
          <pc:sldMk cId="1211041694" sldId="285"/>
        </pc:sldMkLst>
        <pc:spChg chg="mod">
          <ac:chgData name="前川 亮" userId="d7d429a203bb0ce1" providerId="LiveId" clId="{E60D5F3B-1D06-4C15-8796-3B7C3E1C7E2B}" dt="2022-06-27T16:54:01.802" v="1194" actId="20577"/>
          <ac:spMkLst>
            <pc:docMk/>
            <pc:sldMk cId="1211041694" sldId="285"/>
            <ac:spMk id="4" creationId="{5E292D73-CAB9-49EF-873F-AD078965CE89}"/>
          </ac:spMkLst>
        </pc:spChg>
        <pc:spChg chg="add del">
          <ac:chgData name="前川 亮" userId="d7d429a203bb0ce1" providerId="LiveId" clId="{E60D5F3B-1D06-4C15-8796-3B7C3E1C7E2B}" dt="2022-06-27T16:53:27.759" v="1163"/>
          <ac:spMkLst>
            <pc:docMk/>
            <pc:sldMk cId="1211041694" sldId="285"/>
            <ac:spMk id="14" creationId="{802AFC87-0EEE-424D-889E-1097F6270CC6}"/>
          </ac:spMkLst>
        </pc:spChg>
        <pc:spChg chg="add">
          <ac:chgData name="前川 亮" userId="d7d429a203bb0ce1" providerId="LiveId" clId="{E60D5F3B-1D06-4C15-8796-3B7C3E1C7E2B}" dt="2022-06-27T16:53:29.850" v="1165"/>
          <ac:spMkLst>
            <pc:docMk/>
            <pc:sldMk cId="1211041694" sldId="285"/>
            <ac:spMk id="15" creationId="{F597811F-0877-4A7C-955F-E920A59DCC57}"/>
          </ac:spMkLst>
        </pc:spChg>
        <pc:spChg chg="del">
          <ac:chgData name="前川 亮" userId="d7d429a203bb0ce1" providerId="LiveId" clId="{E60D5F3B-1D06-4C15-8796-3B7C3E1C7E2B}" dt="2022-06-27T16:53:29.481" v="1164" actId="478"/>
          <ac:spMkLst>
            <pc:docMk/>
            <pc:sldMk cId="1211041694" sldId="285"/>
            <ac:spMk id="16" creationId="{C527F93C-A4C2-663F-D0DA-58D01C82EC19}"/>
          </ac:spMkLst>
        </pc:spChg>
      </pc:sldChg>
      <pc:sldChg chg="addSp delSp modSp">
        <pc:chgData name="前川 亮" userId="d7d429a203bb0ce1" providerId="LiveId" clId="{E60D5F3B-1D06-4C15-8796-3B7C3E1C7E2B}" dt="2022-06-27T16:54:19.881" v="1217" actId="1036"/>
        <pc:sldMkLst>
          <pc:docMk/>
          <pc:sldMk cId="1512172382" sldId="286"/>
        </pc:sldMkLst>
        <pc:spChg chg="mod">
          <ac:chgData name="前川 亮" userId="d7d429a203bb0ce1" providerId="LiveId" clId="{E60D5F3B-1D06-4C15-8796-3B7C3E1C7E2B}" dt="2022-06-27T16:54:19.881" v="1217" actId="1036"/>
          <ac:spMkLst>
            <pc:docMk/>
            <pc:sldMk cId="1512172382" sldId="286"/>
            <ac:spMk id="3" creationId="{9A179DDC-665C-48F7-8AB5-08C8A30AB043}"/>
          </ac:spMkLst>
        </pc:spChg>
        <pc:spChg chg="mod">
          <ac:chgData name="前川 亮" userId="d7d429a203bb0ce1" providerId="LiveId" clId="{E60D5F3B-1D06-4C15-8796-3B7C3E1C7E2B}" dt="2022-06-27T16:54:15.738" v="1208" actId="1035"/>
          <ac:spMkLst>
            <pc:docMk/>
            <pc:sldMk cId="1512172382" sldId="286"/>
            <ac:spMk id="4" creationId="{5E292D73-CAB9-49EF-873F-AD078965CE89}"/>
          </ac:spMkLst>
        </pc:spChg>
        <pc:spChg chg="mod">
          <ac:chgData name="前川 亮" userId="d7d429a203bb0ce1" providerId="LiveId" clId="{E60D5F3B-1D06-4C15-8796-3B7C3E1C7E2B}" dt="2022-06-27T16:54:19.881" v="1217" actId="1036"/>
          <ac:spMkLst>
            <pc:docMk/>
            <pc:sldMk cId="1512172382" sldId="286"/>
            <ac:spMk id="5" creationId="{DE879637-AB13-4DA8-9877-6C6863194732}"/>
          </ac:spMkLst>
        </pc:spChg>
        <pc:spChg chg="add">
          <ac:chgData name="前川 亮" userId="d7d429a203bb0ce1" providerId="LiveId" clId="{E60D5F3B-1D06-4C15-8796-3B7C3E1C7E2B}" dt="2022-06-27T16:53:33.330" v="1167"/>
          <ac:spMkLst>
            <pc:docMk/>
            <pc:sldMk cId="1512172382" sldId="286"/>
            <ac:spMk id="9" creationId="{54A7A20B-0244-4B55-A53F-FC3E33CCC8B9}"/>
          </ac:spMkLst>
        </pc:spChg>
        <pc:spChg chg="del">
          <ac:chgData name="前川 亮" userId="d7d429a203bb0ce1" providerId="LiveId" clId="{E60D5F3B-1D06-4C15-8796-3B7C3E1C7E2B}" dt="2022-06-27T16:53:33.086" v="1166" actId="478"/>
          <ac:spMkLst>
            <pc:docMk/>
            <pc:sldMk cId="1512172382" sldId="286"/>
            <ac:spMk id="11" creationId="{5A0E5A3C-F5BC-22A3-634B-ED65F7CD03DA}"/>
          </ac:spMkLst>
        </pc:spChg>
        <pc:picChg chg="mod">
          <ac:chgData name="前川 亮" userId="d7d429a203bb0ce1" providerId="LiveId" clId="{E60D5F3B-1D06-4C15-8796-3B7C3E1C7E2B}" dt="2022-06-27T16:54:19.881" v="1217" actId="1036"/>
          <ac:picMkLst>
            <pc:docMk/>
            <pc:sldMk cId="1512172382" sldId="286"/>
            <ac:picMk id="14" creationId="{C9F32B5C-615C-43D1-B851-A34EC0068D8B}"/>
          </ac:picMkLst>
        </pc:picChg>
        <pc:picChg chg="mod">
          <ac:chgData name="前川 亮" userId="d7d429a203bb0ce1" providerId="LiveId" clId="{E60D5F3B-1D06-4C15-8796-3B7C3E1C7E2B}" dt="2022-06-27T16:54:19.881" v="1217" actId="1036"/>
          <ac:picMkLst>
            <pc:docMk/>
            <pc:sldMk cId="1512172382" sldId="286"/>
            <ac:picMk id="3078" creationId="{E48CB85C-2BDE-49F4-BC81-DDA932734FAA}"/>
          </ac:picMkLst>
        </pc:picChg>
        <pc:picChg chg="mod">
          <ac:chgData name="前川 亮" userId="d7d429a203bb0ce1" providerId="LiveId" clId="{E60D5F3B-1D06-4C15-8796-3B7C3E1C7E2B}" dt="2022-06-27T16:54:19.881" v="1217" actId="1036"/>
          <ac:picMkLst>
            <pc:docMk/>
            <pc:sldMk cId="1512172382" sldId="286"/>
            <ac:picMk id="3082" creationId="{6CE6557F-EDBE-4CF5-AB7C-8CA16B1D411B}"/>
          </ac:picMkLst>
        </pc:picChg>
      </pc:sldChg>
      <pc:sldChg chg="del">
        <pc:chgData name="前川 亮" userId="d7d429a203bb0ce1" providerId="LiveId" clId="{E60D5F3B-1D06-4C15-8796-3B7C3E1C7E2B}" dt="2022-06-27T16:54:57.815" v="1240" actId="2696"/>
        <pc:sldMkLst>
          <pc:docMk/>
          <pc:sldMk cId="1485646943" sldId="287"/>
        </pc:sldMkLst>
      </pc:sldChg>
      <pc:sldChg chg="addSp delSp modSp ord">
        <pc:chgData name="前川 亮" userId="d7d429a203bb0ce1" providerId="LiveId" clId="{E60D5F3B-1D06-4C15-8796-3B7C3E1C7E2B}" dt="2022-06-27T16:52:14.119" v="1101" actId="1035"/>
        <pc:sldMkLst>
          <pc:docMk/>
          <pc:sldMk cId="4251589265" sldId="288"/>
        </pc:sldMkLst>
        <pc:spChg chg="add mod">
          <ac:chgData name="前川 亮" userId="d7d429a203bb0ce1" providerId="LiveId" clId="{E60D5F3B-1D06-4C15-8796-3B7C3E1C7E2B}" dt="2022-06-27T16:24:34.389" v="840"/>
          <ac:spMkLst>
            <pc:docMk/>
            <pc:sldMk cId="4251589265" sldId="288"/>
            <ac:spMk id="2" creationId="{13C781FD-A5AC-4B58-A327-F6BA98DDDCEB}"/>
          </ac:spMkLst>
        </pc:spChg>
        <pc:spChg chg="mod">
          <ac:chgData name="前川 亮" userId="d7d429a203bb0ce1" providerId="LiveId" clId="{E60D5F3B-1D06-4C15-8796-3B7C3E1C7E2B}" dt="2022-06-27T16:52:14.119" v="1101" actId="1035"/>
          <ac:spMkLst>
            <pc:docMk/>
            <pc:sldMk cId="4251589265" sldId="288"/>
            <ac:spMk id="7" creationId="{75665CF0-2879-42EC-8C56-3A6E8B4A85E0}"/>
          </ac:spMkLst>
        </pc:spChg>
        <pc:spChg chg="del">
          <ac:chgData name="前川 亮" userId="d7d429a203bb0ce1" providerId="LiveId" clId="{E60D5F3B-1D06-4C15-8796-3B7C3E1C7E2B}" dt="2022-06-27T16:24:28.808" v="838" actId="478"/>
          <ac:spMkLst>
            <pc:docMk/>
            <pc:sldMk cId="4251589265" sldId="288"/>
            <ac:spMk id="8" creationId="{30614376-7D76-5E67-1835-6883417F685A}"/>
          </ac:spMkLst>
        </pc:spChg>
        <pc:picChg chg="mod">
          <ac:chgData name="前川 亮" userId="d7d429a203bb0ce1" providerId="LiveId" clId="{E60D5F3B-1D06-4C15-8796-3B7C3E1C7E2B}" dt="2022-06-27T16:24:41.802" v="855" actId="1036"/>
          <ac:picMkLst>
            <pc:docMk/>
            <pc:sldMk cId="4251589265" sldId="288"/>
            <ac:picMk id="2050" creationId="{8A123C9F-8CA2-4072-BF1E-C929F13BE9EC}"/>
          </ac:picMkLst>
        </pc:picChg>
        <pc:picChg chg="mod">
          <ac:chgData name="前川 亮" userId="d7d429a203bb0ce1" providerId="LiveId" clId="{E60D5F3B-1D06-4C15-8796-3B7C3E1C7E2B}" dt="2022-06-27T16:24:41.802" v="855" actId="1036"/>
          <ac:picMkLst>
            <pc:docMk/>
            <pc:sldMk cId="4251589265" sldId="288"/>
            <ac:picMk id="2052" creationId="{D0FE3857-79CB-4309-A8EC-E26EFA7D1EA3}"/>
          </ac:picMkLst>
        </pc:picChg>
        <pc:picChg chg="mod">
          <ac:chgData name="前川 亮" userId="d7d429a203bb0ce1" providerId="LiveId" clId="{E60D5F3B-1D06-4C15-8796-3B7C3E1C7E2B}" dt="2022-06-27T16:24:41.802" v="855" actId="1036"/>
          <ac:picMkLst>
            <pc:docMk/>
            <pc:sldMk cId="4251589265" sldId="288"/>
            <ac:picMk id="2054" creationId="{E705E84F-B567-47D9-BA48-D3608C03EA38}"/>
          </ac:picMkLst>
        </pc:picChg>
      </pc:sldChg>
      <pc:sldChg chg="addSp delSp modSp ord">
        <pc:chgData name="前川 亮" userId="d7d429a203bb0ce1" providerId="LiveId" clId="{E60D5F3B-1D06-4C15-8796-3B7C3E1C7E2B}" dt="2022-06-27T16:25:02.136" v="883" actId="1036"/>
        <pc:sldMkLst>
          <pc:docMk/>
          <pc:sldMk cId="1919194231" sldId="289"/>
        </pc:sldMkLst>
        <pc:spChg chg="add mod">
          <ac:chgData name="前川 亮" userId="d7d429a203bb0ce1" providerId="LiveId" clId="{E60D5F3B-1D06-4C15-8796-3B7C3E1C7E2B}" dt="2022-06-27T16:19:48.399" v="786" actId="20577"/>
          <ac:spMkLst>
            <pc:docMk/>
            <pc:sldMk cId="1919194231" sldId="289"/>
            <ac:spMk id="2" creationId="{61DC4A7E-DC8A-460C-9E87-D911F8E302D4}"/>
          </ac:spMkLst>
        </pc:spChg>
        <pc:spChg chg="mod">
          <ac:chgData name="前川 亮" userId="d7d429a203bb0ce1" providerId="LiveId" clId="{E60D5F3B-1D06-4C15-8796-3B7C3E1C7E2B}" dt="2022-06-27T16:19:56.424" v="797" actId="1036"/>
          <ac:spMkLst>
            <pc:docMk/>
            <pc:sldMk cId="1919194231" sldId="289"/>
            <ac:spMk id="3" creationId="{2BEFF9E7-61D4-4B7A-B0AE-58CBAFF9FAF2}"/>
          </ac:spMkLst>
        </pc:spChg>
        <pc:spChg chg="mod">
          <ac:chgData name="前川 亮" userId="d7d429a203bb0ce1" providerId="LiveId" clId="{E60D5F3B-1D06-4C15-8796-3B7C3E1C7E2B}" dt="2022-06-27T16:25:02.136" v="883" actId="1036"/>
          <ac:spMkLst>
            <pc:docMk/>
            <pc:sldMk cId="1919194231" sldId="289"/>
            <ac:spMk id="7" creationId="{75665CF0-2879-42EC-8C56-3A6E8B4A85E0}"/>
          </ac:spMkLst>
        </pc:spChg>
        <pc:spChg chg="mod">
          <ac:chgData name="前川 亮" userId="d7d429a203bb0ce1" providerId="LiveId" clId="{E60D5F3B-1D06-4C15-8796-3B7C3E1C7E2B}" dt="2022-06-27T16:24:16.788" v="837" actId="14100"/>
          <ac:spMkLst>
            <pc:docMk/>
            <pc:sldMk cId="1919194231" sldId="289"/>
            <ac:spMk id="12" creationId="{2D210E0C-D0B2-402C-9305-E86692B80243}"/>
          </ac:spMkLst>
        </pc:spChg>
        <pc:spChg chg="del">
          <ac:chgData name="前川 亮" userId="d7d429a203bb0ce1" providerId="LiveId" clId="{E60D5F3B-1D06-4C15-8796-3B7C3E1C7E2B}" dt="2022-06-27T16:19:36.441" v="764" actId="478"/>
          <ac:spMkLst>
            <pc:docMk/>
            <pc:sldMk cId="1919194231" sldId="289"/>
            <ac:spMk id="19" creationId="{CD1FAE3E-6B9E-4FF9-9496-BFD90BF6C897}"/>
          </ac:spMkLst>
        </pc:spChg>
        <pc:picChg chg="mod">
          <ac:chgData name="前川 亮" userId="d7d429a203bb0ce1" providerId="LiveId" clId="{E60D5F3B-1D06-4C15-8796-3B7C3E1C7E2B}" dt="2022-06-27T16:19:56.424" v="797" actId="1036"/>
          <ac:picMkLst>
            <pc:docMk/>
            <pc:sldMk cId="1919194231" sldId="289"/>
            <ac:picMk id="3074" creationId="{C0367A82-76AD-47E4-B387-C0EC39E22C87}"/>
          </ac:picMkLst>
        </pc:picChg>
        <pc:picChg chg="mod">
          <ac:chgData name="前川 亮" userId="d7d429a203bb0ce1" providerId="LiveId" clId="{E60D5F3B-1D06-4C15-8796-3B7C3E1C7E2B}" dt="2022-06-27T16:19:56.424" v="797" actId="1036"/>
          <ac:picMkLst>
            <pc:docMk/>
            <pc:sldMk cId="1919194231" sldId="289"/>
            <ac:picMk id="3076" creationId="{48DE16C1-D1F6-481A-88B2-842BC1688161}"/>
          </ac:picMkLst>
        </pc:picChg>
        <pc:picChg chg="mod">
          <ac:chgData name="前川 亮" userId="d7d429a203bb0ce1" providerId="LiveId" clId="{E60D5F3B-1D06-4C15-8796-3B7C3E1C7E2B}" dt="2022-06-27T16:19:56.424" v="797" actId="1036"/>
          <ac:picMkLst>
            <pc:docMk/>
            <pc:sldMk cId="1919194231" sldId="289"/>
            <ac:picMk id="3078" creationId="{FC076049-7CC7-426A-9F28-62B58CBDCB53}"/>
          </ac:picMkLst>
        </pc:picChg>
      </pc:sldChg>
      <pc:sldChg chg="modSp ord">
        <pc:chgData name="前川 亮" userId="d7d429a203bb0ce1" providerId="LiveId" clId="{E60D5F3B-1D06-4C15-8796-3B7C3E1C7E2B}" dt="2022-06-27T16:54:34.264" v="1236" actId="1035"/>
        <pc:sldMkLst>
          <pc:docMk/>
          <pc:sldMk cId="3973142128" sldId="293"/>
        </pc:sldMkLst>
        <pc:spChg chg="mod">
          <ac:chgData name="前川 亮" userId="d7d429a203bb0ce1" providerId="LiveId" clId="{E60D5F3B-1D06-4C15-8796-3B7C3E1C7E2B}" dt="2022-06-27T16:52:28.152" v="1104" actId="20577"/>
          <ac:spMkLst>
            <pc:docMk/>
            <pc:sldMk cId="3973142128" sldId="293"/>
            <ac:spMk id="2" creationId="{BB8CF5A3-62A9-89D6-7C3D-78BCB0A154CD}"/>
          </ac:spMkLst>
        </pc:spChg>
        <pc:spChg chg="mod">
          <ac:chgData name="前川 亮" userId="d7d429a203bb0ce1" providerId="LiveId" clId="{E60D5F3B-1D06-4C15-8796-3B7C3E1C7E2B}" dt="2022-06-27T16:54:31.821" v="1234" actId="1035"/>
          <ac:spMkLst>
            <pc:docMk/>
            <pc:sldMk cId="3973142128" sldId="293"/>
            <ac:spMk id="4" creationId="{8F3577AE-A36D-C35C-64B8-59BE3A8E1AD0}"/>
          </ac:spMkLst>
        </pc:spChg>
        <pc:picChg chg="mod">
          <ac:chgData name="前川 亮" userId="d7d429a203bb0ce1" providerId="LiveId" clId="{E60D5F3B-1D06-4C15-8796-3B7C3E1C7E2B}" dt="2022-06-27T16:54:31.821" v="1234" actId="1035"/>
          <ac:picMkLst>
            <pc:docMk/>
            <pc:sldMk cId="3973142128" sldId="293"/>
            <ac:picMk id="1026" creationId="{8DEE7D54-B847-5FB2-E4B0-55549F78357F}"/>
          </ac:picMkLst>
        </pc:picChg>
        <pc:picChg chg="mod">
          <ac:chgData name="前川 亮" userId="d7d429a203bb0ce1" providerId="LiveId" clId="{E60D5F3B-1D06-4C15-8796-3B7C3E1C7E2B}" dt="2022-06-27T16:54:31.821" v="1234" actId="1035"/>
          <ac:picMkLst>
            <pc:docMk/>
            <pc:sldMk cId="3973142128" sldId="293"/>
            <ac:picMk id="1028" creationId="{5D7238EF-4468-7F0B-B0F1-5E9F296F8C8E}"/>
          </ac:picMkLst>
        </pc:picChg>
        <pc:picChg chg="mod">
          <ac:chgData name="前川 亮" userId="d7d429a203bb0ce1" providerId="LiveId" clId="{E60D5F3B-1D06-4C15-8796-3B7C3E1C7E2B}" dt="2022-06-27T16:54:34.264" v="1236" actId="1035"/>
          <ac:picMkLst>
            <pc:docMk/>
            <pc:sldMk cId="3973142128" sldId="293"/>
            <ac:picMk id="1030" creationId="{E78231CF-41F3-7F8C-F303-FEFCF84C406C}"/>
          </ac:picMkLst>
        </pc:picChg>
        <pc:picChg chg="mod">
          <ac:chgData name="前川 亮" userId="d7d429a203bb0ce1" providerId="LiveId" clId="{E60D5F3B-1D06-4C15-8796-3B7C3E1C7E2B}" dt="2022-06-27T16:54:34.264" v="1236" actId="1035"/>
          <ac:picMkLst>
            <pc:docMk/>
            <pc:sldMk cId="3973142128" sldId="293"/>
            <ac:picMk id="1032" creationId="{7D6C48D5-3340-6E17-859A-58E18DD8168A}"/>
          </ac:picMkLst>
        </pc:picChg>
      </pc:sldChg>
      <pc:sldChg chg="addSp delSp modSp ord">
        <pc:chgData name="前川 亮" userId="d7d429a203bb0ce1" providerId="LiveId" clId="{E60D5F3B-1D06-4C15-8796-3B7C3E1C7E2B}" dt="2022-06-27T17:08:16.969" v="1392"/>
        <pc:sldMkLst>
          <pc:docMk/>
          <pc:sldMk cId="2246428037" sldId="294"/>
        </pc:sldMkLst>
        <pc:spChg chg="add mod">
          <ac:chgData name="前川 亮" userId="d7d429a203bb0ce1" providerId="LiveId" clId="{E60D5F3B-1D06-4C15-8796-3B7C3E1C7E2B}" dt="2022-06-27T16:55:42.171" v="1261" actId="20577"/>
          <ac:spMkLst>
            <pc:docMk/>
            <pc:sldMk cId="2246428037" sldId="294"/>
            <ac:spMk id="3" creationId="{1F895FAB-F70E-4F4C-A31C-BB25B2C9CDEA}"/>
          </ac:spMkLst>
        </pc:spChg>
        <pc:spChg chg="del">
          <ac:chgData name="前川 亮" userId="d7d429a203bb0ce1" providerId="LiveId" clId="{E60D5F3B-1D06-4C15-8796-3B7C3E1C7E2B}" dt="2022-06-27T16:55:37.839" v="1244" actId="478"/>
          <ac:spMkLst>
            <pc:docMk/>
            <pc:sldMk cId="2246428037" sldId="294"/>
            <ac:spMk id="14" creationId="{675EAF4C-09E7-960F-9A6A-5FC5C0BABA5C}"/>
          </ac:spMkLst>
        </pc:spChg>
        <pc:spChg chg="del">
          <ac:chgData name="前川 亮" userId="d7d429a203bb0ce1" providerId="LiveId" clId="{E60D5F3B-1D06-4C15-8796-3B7C3E1C7E2B}" dt="2022-06-27T16:55:26.508" v="1241" actId="478"/>
          <ac:spMkLst>
            <pc:docMk/>
            <pc:sldMk cId="2246428037" sldId="294"/>
            <ac:spMk id="17" creationId="{7CB1E0E9-0448-54DE-66CC-6A919CEBC4C0}"/>
          </ac:spMkLst>
        </pc:spChg>
      </pc:sldChg>
      <pc:sldChg chg="addSp delSp modSp">
        <pc:chgData name="前川 亮" userId="d7d429a203bb0ce1" providerId="LiveId" clId="{E60D5F3B-1D06-4C15-8796-3B7C3E1C7E2B}" dt="2022-06-27T16:57:43.402" v="1306" actId="1036"/>
        <pc:sldMkLst>
          <pc:docMk/>
          <pc:sldMk cId="247563925" sldId="295"/>
        </pc:sldMkLst>
        <pc:spChg chg="add mod">
          <ac:chgData name="前川 亮" userId="d7d429a203bb0ce1" providerId="LiveId" clId="{E60D5F3B-1D06-4C15-8796-3B7C3E1C7E2B}" dt="2022-06-27T16:57:16.367" v="1287" actId="20577"/>
          <ac:spMkLst>
            <pc:docMk/>
            <pc:sldMk cId="247563925" sldId="295"/>
            <ac:spMk id="2" creationId="{48B5DE87-5C4F-41C2-A220-64115954A135}"/>
          </ac:spMkLst>
        </pc:spChg>
        <pc:spChg chg="mod">
          <ac:chgData name="前川 亮" userId="d7d429a203bb0ce1" providerId="LiveId" clId="{E60D5F3B-1D06-4C15-8796-3B7C3E1C7E2B}" dt="2022-06-27T16:57:43.402" v="1306" actId="1036"/>
          <ac:spMkLst>
            <pc:docMk/>
            <pc:sldMk cId="247563925" sldId="295"/>
            <ac:spMk id="3" creationId="{9F535ECC-CBEA-476B-8530-B5E8C2E32CD3}"/>
          </ac:spMkLst>
        </pc:spChg>
        <pc:spChg chg="mod">
          <ac:chgData name="前川 亮" userId="d7d429a203bb0ce1" providerId="LiveId" clId="{E60D5F3B-1D06-4C15-8796-3B7C3E1C7E2B}" dt="2022-06-27T16:57:36.343" v="1292" actId="12788"/>
          <ac:spMkLst>
            <pc:docMk/>
            <pc:sldMk cId="247563925" sldId="295"/>
            <ac:spMk id="4" creationId="{A0304917-6873-0B8A-AE07-E5DF2F073F89}"/>
          </ac:spMkLst>
        </pc:spChg>
        <pc:spChg chg="del">
          <ac:chgData name="前川 亮" userId="d7d429a203bb0ce1" providerId="LiveId" clId="{E60D5F3B-1D06-4C15-8796-3B7C3E1C7E2B}" dt="2022-06-27T16:56:01.336" v="1263" actId="478"/>
          <ac:spMkLst>
            <pc:docMk/>
            <pc:sldMk cId="247563925" sldId="295"/>
            <ac:spMk id="7" creationId="{DCE02939-0224-F795-CD24-A56D3E1CE902}"/>
          </ac:spMkLst>
        </pc:spChg>
        <pc:picChg chg="mod">
          <ac:chgData name="前川 亮" userId="d7d429a203bb0ce1" providerId="LiveId" clId="{E60D5F3B-1D06-4C15-8796-3B7C3E1C7E2B}" dt="2022-06-27T16:57:43.402" v="1306" actId="1036"/>
          <ac:picMkLst>
            <pc:docMk/>
            <pc:sldMk cId="247563925" sldId="295"/>
            <ac:picMk id="1026" creationId="{86E83DC9-B30D-4647-9B5C-BBC8FC3536CC}"/>
          </ac:picMkLst>
        </pc:picChg>
        <pc:picChg chg="mod">
          <ac:chgData name="前川 亮" userId="d7d429a203bb0ce1" providerId="LiveId" clId="{E60D5F3B-1D06-4C15-8796-3B7C3E1C7E2B}" dt="2022-06-27T16:57:43.402" v="1306" actId="1036"/>
          <ac:picMkLst>
            <pc:docMk/>
            <pc:sldMk cId="247563925" sldId="295"/>
            <ac:picMk id="1028" creationId="{AABBAB21-A781-4F12-8FC0-279633B2DC37}"/>
          </ac:picMkLst>
        </pc:picChg>
        <pc:picChg chg="mod">
          <ac:chgData name="前川 亮" userId="d7d429a203bb0ce1" providerId="LiveId" clId="{E60D5F3B-1D06-4C15-8796-3B7C3E1C7E2B}" dt="2022-06-27T16:57:43.402" v="1306" actId="1036"/>
          <ac:picMkLst>
            <pc:docMk/>
            <pc:sldMk cId="247563925" sldId="295"/>
            <ac:picMk id="1030" creationId="{BAA284ED-97B9-4F85-B618-A8A6086C68BE}"/>
          </ac:picMkLst>
        </pc:picChg>
      </pc:sldChg>
      <pc:sldChg chg="modSp">
        <pc:chgData name="前川 亮" userId="d7d429a203bb0ce1" providerId="LiveId" clId="{E60D5F3B-1D06-4C15-8796-3B7C3E1C7E2B}" dt="2022-06-27T16:19:18.163" v="763" actId="20577"/>
        <pc:sldMkLst>
          <pc:docMk/>
          <pc:sldMk cId="377749060" sldId="296"/>
        </pc:sldMkLst>
        <pc:spChg chg="mod">
          <ac:chgData name="前川 亮" userId="d7d429a203bb0ce1" providerId="LiveId" clId="{E60D5F3B-1D06-4C15-8796-3B7C3E1C7E2B}" dt="2022-06-27T16:19:18.163" v="763" actId="20577"/>
          <ac:spMkLst>
            <pc:docMk/>
            <pc:sldMk cId="377749060" sldId="296"/>
            <ac:spMk id="2" creationId="{D4E73FDE-BA4B-2D47-7F99-38DEEEBF2FC4}"/>
          </ac:spMkLst>
        </pc:spChg>
      </pc:sldChg>
      <pc:sldChg chg="del">
        <pc:chgData name="前川 亮" userId="d7d429a203bb0ce1" providerId="LiveId" clId="{E60D5F3B-1D06-4C15-8796-3B7C3E1C7E2B}" dt="2022-06-27T16:54:54.821" v="1237" actId="2696"/>
        <pc:sldMkLst>
          <pc:docMk/>
          <pc:sldMk cId="1139785191" sldId="298"/>
        </pc:sldMkLst>
      </pc:sldChg>
      <pc:sldChg chg="del">
        <pc:chgData name="前川 亮" userId="d7d429a203bb0ce1" providerId="LiveId" clId="{E60D5F3B-1D06-4C15-8796-3B7C3E1C7E2B}" dt="2022-06-27T16:54:56.421" v="1239" actId="2696"/>
        <pc:sldMkLst>
          <pc:docMk/>
          <pc:sldMk cId="3298669680" sldId="299"/>
        </pc:sldMkLst>
      </pc:sldChg>
      <pc:sldChg chg="del">
        <pc:chgData name="前川 亮" userId="d7d429a203bb0ce1" providerId="LiveId" clId="{E60D5F3B-1D06-4C15-8796-3B7C3E1C7E2B}" dt="2022-06-27T16:54:54.821" v="1238" actId="2696"/>
        <pc:sldMkLst>
          <pc:docMk/>
          <pc:sldMk cId="4050158939" sldId="301"/>
        </pc:sldMkLst>
      </pc:sldChg>
      <pc:sldChg chg="modSp">
        <pc:chgData name="前川 亮" userId="d7d429a203bb0ce1" providerId="LiveId" clId="{E60D5F3B-1D06-4C15-8796-3B7C3E1C7E2B}" dt="2022-06-27T17:06:22.003" v="1390" actId="20577"/>
        <pc:sldMkLst>
          <pc:docMk/>
          <pc:sldMk cId="4179848150" sldId="302"/>
        </pc:sldMkLst>
        <pc:spChg chg="mod">
          <ac:chgData name="前川 亮" userId="d7d429a203bb0ce1" providerId="LiveId" clId="{E60D5F3B-1D06-4C15-8796-3B7C3E1C7E2B}" dt="2022-06-27T17:05:41.356" v="1351" actId="20577"/>
          <ac:spMkLst>
            <pc:docMk/>
            <pc:sldMk cId="4179848150" sldId="302"/>
            <ac:spMk id="2" creationId="{185B3349-BDF9-3ADA-C0E4-5D8902697F2E}"/>
          </ac:spMkLst>
        </pc:spChg>
        <pc:spChg chg="mod">
          <ac:chgData name="前川 亮" userId="d7d429a203bb0ce1" providerId="LiveId" clId="{E60D5F3B-1D06-4C15-8796-3B7C3E1C7E2B}" dt="2022-06-27T17:06:22.003" v="1390" actId="20577"/>
          <ac:spMkLst>
            <pc:docMk/>
            <pc:sldMk cId="4179848150" sldId="302"/>
            <ac:spMk id="3" creationId="{0B02A509-AF18-45FF-887A-EAE6C1ECAED6}"/>
          </ac:spMkLst>
        </pc:spChg>
      </pc:sldChg>
      <pc:sldChg chg="ord">
        <pc:chgData name="前川 亮" userId="d7d429a203bb0ce1" providerId="LiveId" clId="{E60D5F3B-1D06-4C15-8796-3B7C3E1C7E2B}" dt="2022-06-27T17:07:03.527" v="1391"/>
        <pc:sldMkLst>
          <pc:docMk/>
          <pc:sldMk cId="4024655130" sldId="303"/>
        </pc:sldMkLst>
      </pc:sldChg>
      <pc:sldChg chg="addSp delSp modSp add modNotesTx">
        <pc:chgData name="前川 亮" userId="d7d429a203bb0ce1" providerId="LiveId" clId="{E60D5F3B-1D06-4C15-8796-3B7C3E1C7E2B}" dt="2022-06-27T15:52:37.879" v="715" actId="20577"/>
        <pc:sldMkLst>
          <pc:docMk/>
          <pc:sldMk cId="3923279785" sldId="311"/>
        </pc:sldMkLst>
        <pc:spChg chg="mod">
          <ac:chgData name="前川 亮" userId="d7d429a203bb0ce1" providerId="LiveId" clId="{E60D5F3B-1D06-4C15-8796-3B7C3E1C7E2B}" dt="2022-06-27T15:07:47.019" v="285" actId="20577"/>
          <ac:spMkLst>
            <pc:docMk/>
            <pc:sldMk cId="3923279785" sldId="311"/>
            <ac:spMk id="2" creationId="{A5F79DE6-8E07-4574-A18F-ECDB27A7BA16}"/>
          </ac:spMkLst>
        </pc:spChg>
        <pc:spChg chg="add del mod">
          <ac:chgData name="前川 亮" userId="d7d429a203bb0ce1" providerId="LiveId" clId="{E60D5F3B-1D06-4C15-8796-3B7C3E1C7E2B}" dt="2022-06-27T14:49:44.950" v="159" actId="478"/>
          <ac:spMkLst>
            <pc:docMk/>
            <pc:sldMk cId="3923279785" sldId="311"/>
            <ac:spMk id="6" creationId="{1609C4FF-F021-4DA5-A673-81796B45CBB0}"/>
          </ac:spMkLst>
        </pc:spChg>
        <pc:spChg chg="add mod">
          <ac:chgData name="前川 亮" userId="d7d429a203bb0ce1" providerId="LiveId" clId="{E60D5F3B-1D06-4C15-8796-3B7C3E1C7E2B}" dt="2022-06-27T15:06:35.789" v="261" actId="20577"/>
          <ac:spMkLst>
            <pc:docMk/>
            <pc:sldMk cId="3923279785" sldId="311"/>
            <ac:spMk id="7" creationId="{63BCC878-4D14-44C0-8494-9FAC21457ABE}"/>
          </ac:spMkLst>
        </pc:spChg>
        <pc:spChg chg="add mod">
          <ac:chgData name="前川 亮" userId="d7d429a203bb0ce1" providerId="LiveId" clId="{E60D5F3B-1D06-4C15-8796-3B7C3E1C7E2B}" dt="2022-06-27T15:06:27.350" v="260" actId="12788"/>
          <ac:spMkLst>
            <pc:docMk/>
            <pc:sldMk cId="3923279785" sldId="311"/>
            <ac:spMk id="8" creationId="{797BB203-C610-4B28-91B7-0F3E9720CF0B}"/>
          </ac:spMkLst>
        </pc:spChg>
        <pc:spChg chg="add mod">
          <ac:chgData name="前川 亮" userId="d7d429a203bb0ce1" providerId="LiveId" clId="{E60D5F3B-1D06-4C15-8796-3B7C3E1C7E2B}" dt="2022-06-27T15:06:37.246" v="262" actId="20577"/>
          <ac:spMkLst>
            <pc:docMk/>
            <pc:sldMk cId="3923279785" sldId="311"/>
            <ac:spMk id="9" creationId="{C470ABE0-3E8B-4AEA-9E78-8D89E7881C67}"/>
          </ac:spMkLst>
        </pc:spChg>
        <pc:picChg chg="add mod modCrop">
          <ac:chgData name="前川 亮" userId="d7d429a203bb0ce1" providerId="LiveId" clId="{E60D5F3B-1D06-4C15-8796-3B7C3E1C7E2B}" dt="2022-06-27T15:30:31.720" v="634" actId="14100"/>
          <ac:picMkLst>
            <pc:docMk/>
            <pc:sldMk cId="3923279785" sldId="311"/>
            <ac:picMk id="4" creationId="{7B981BB1-ACC1-46D2-AFEC-6CFEA53C06C0}"/>
          </ac:picMkLst>
        </pc:picChg>
        <pc:picChg chg="add mod">
          <ac:chgData name="前川 亮" userId="d7d429a203bb0ce1" providerId="LiveId" clId="{E60D5F3B-1D06-4C15-8796-3B7C3E1C7E2B}" dt="2022-06-27T14:50:12.194" v="188" actId="1035"/>
          <ac:picMkLst>
            <pc:docMk/>
            <pc:sldMk cId="3923279785" sldId="311"/>
            <ac:picMk id="5" creationId="{2CB23451-8479-4908-ACE4-419911B082F0}"/>
          </ac:picMkLst>
        </pc:picChg>
      </pc:sldChg>
      <pc:sldChg chg="addSp delSp modSp add">
        <pc:chgData name="前川 亮" userId="d7d429a203bb0ce1" providerId="LiveId" clId="{E60D5F3B-1D06-4C15-8796-3B7C3E1C7E2B}" dt="2022-06-27T15:29:37.902" v="633" actId="20577"/>
        <pc:sldMkLst>
          <pc:docMk/>
          <pc:sldMk cId="2517618919" sldId="312"/>
        </pc:sldMkLst>
        <pc:spChg chg="add mod">
          <ac:chgData name="前川 亮" userId="d7d429a203bb0ce1" providerId="LiveId" clId="{E60D5F3B-1D06-4C15-8796-3B7C3E1C7E2B}" dt="2022-06-27T15:24:43.804" v="586" actId="404"/>
          <ac:spMkLst>
            <pc:docMk/>
            <pc:sldMk cId="2517618919" sldId="312"/>
            <ac:spMk id="2" creationId="{B1F90F35-FA61-4293-9792-AF0DB3A9DA42}"/>
          </ac:spMkLst>
        </pc:spChg>
        <pc:spChg chg="mod">
          <ac:chgData name="前川 亮" userId="d7d429a203bb0ce1" providerId="LiveId" clId="{E60D5F3B-1D06-4C15-8796-3B7C3E1C7E2B}" dt="2022-06-27T15:26:46.623" v="631" actId="1036"/>
          <ac:spMkLst>
            <pc:docMk/>
            <pc:sldMk cId="2517618919" sldId="312"/>
            <ac:spMk id="3" creationId="{B7A159FF-2F25-4CA0-A4D2-F9F984727053}"/>
          </ac:spMkLst>
        </pc:spChg>
        <pc:spChg chg="mod">
          <ac:chgData name="前川 亮" userId="d7d429a203bb0ce1" providerId="LiveId" clId="{E60D5F3B-1D06-4C15-8796-3B7C3E1C7E2B}" dt="2022-06-27T15:29:37.902" v="633" actId="20577"/>
          <ac:spMkLst>
            <pc:docMk/>
            <pc:sldMk cId="2517618919" sldId="312"/>
            <ac:spMk id="4" creationId="{204BA859-FCCE-4259-8229-D369F63298AE}"/>
          </ac:spMkLst>
        </pc:spChg>
        <pc:spChg chg="mod">
          <ac:chgData name="前川 亮" userId="d7d429a203bb0ce1" providerId="LiveId" clId="{E60D5F3B-1D06-4C15-8796-3B7C3E1C7E2B}" dt="2022-06-27T15:25:55.507" v="608" actId="1076"/>
          <ac:spMkLst>
            <pc:docMk/>
            <pc:sldMk cId="2517618919" sldId="312"/>
            <ac:spMk id="6" creationId="{FA1A9DFE-41F5-6489-8680-448527A9F9FC}"/>
          </ac:spMkLst>
        </pc:spChg>
        <pc:spChg chg="del">
          <ac:chgData name="前川 亮" userId="d7d429a203bb0ce1" providerId="LiveId" clId="{E60D5F3B-1D06-4C15-8796-3B7C3E1C7E2B}" dt="2022-06-27T15:24:20.283" v="579" actId="478"/>
          <ac:spMkLst>
            <pc:docMk/>
            <pc:sldMk cId="2517618919" sldId="312"/>
            <ac:spMk id="7" creationId="{75665CF0-2879-42EC-8C56-3A6E8B4A85E0}"/>
          </ac:spMkLst>
        </pc:spChg>
        <pc:spChg chg="add">
          <ac:chgData name="前川 亮" userId="d7d429a203bb0ce1" providerId="LiveId" clId="{E60D5F3B-1D06-4C15-8796-3B7C3E1C7E2B}" dt="2022-06-27T15:24:17.549" v="578"/>
          <ac:spMkLst>
            <pc:docMk/>
            <pc:sldMk cId="2517618919" sldId="312"/>
            <ac:spMk id="10" creationId="{E98113C3-8942-4F11-892D-8CCB1672898B}"/>
          </ac:spMkLst>
        </pc:spChg>
        <pc:spChg chg="del">
          <ac:chgData name="前川 亮" userId="d7d429a203bb0ce1" providerId="LiveId" clId="{E60D5F3B-1D06-4C15-8796-3B7C3E1C7E2B}" dt="2022-06-27T15:24:34.945" v="580" actId="478"/>
          <ac:spMkLst>
            <pc:docMk/>
            <pc:sldMk cId="2517618919" sldId="312"/>
            <ac:spMk id="19" creationId="{CD1FAE3E-6B9E-4FF9-9496-BFD90BF6C897}"/>
          </ac:spMkLst>
        </pc:spChg>
        <pc:picChg chg="mod">
          <ac:chgData name="前川 亮" userId="d7d429a203bb0ce1" providerId="LiveId" clId="{E60D5F3B-1D06-4C15-8796-3B7C3E1C7E2B}" dt="2022-06-27T15:26:34.353" v="626" actId="1037"/>
          <ac:picMkLst>
            <pc:docMk/>
            <pc:sldMk cId="2517618919" sldId="312"/>
            <ac:picMk id="1026" creationId="{0AFD7E27-AC8C-414C-B508-17001A3A5841}"/>
          </ac:picMkLst>
        </pc:picChg>
        <pc:picChg chg="mod">
          <ac:chgData name="前川 亮" userId="d7d429a203bb0ce1" providerId="LiveId" clId="{E60D5F3B-1D06-4C15-8796-3B7C3E1C7E2B}" dt="2022-06-27T15:26:34.353" v="626" actId="1037"/>
          <ac:picMkLst>
            <pc:docMk/>
            <pc:sldMk cId="2517618919" sldId="312"/>
            <ac:picMk id="1028" creationId="{3CF3C4A6-0C7D-4184-A5E1-66D1362F36B9}"/>
          </ac:picMkLst>
        </pc:picChg>
      </pc:sldChg>
      <pc:sldChg chg="modSp add del">
        <pc:chgData name="前川 亮" userId="d7d429a203bb0ce1" providerId="LiveId" clId="{E60D5F3B-1D06-4C15-8796-3B7C3E1C7E2B}" dt="2022-06-27T15:22:57.995" v="571" actId="2696"/>
        <pc:sldMkLst>
          <pc:docMk/>
          <pc:sldMk cId="2360751343" sldId="313"/>
        </pc:sldMkLst>
        <pc:spChg chg="mod">
          <ac:chgData name="前川 亮" userId="d7d429a203bb0ce1" providerId="LiveId" clId="{E60D5F3B-1D06-4C15-8796-3B7C3E1C7E2B}" dt="2022-06-27T15:10:10.648" v="441" actId="20577"/>
          <ac:spMkLst>
            <pc:docMk/>
            <pc:sldMk cId="2360751343" sldId="313"/>
            <ac:spMk id="2" creationId="{A5F79DE6-8E07-4574-A18F-ECDB27A7BA16}"/>
          </ac:spMkLst>
        </pc:spChg>
        <pc:spChg chg="mod">
          <ac:chgData name="前川 亮" userId="d7d429a203bb0ce1" providerId="LiveId" clId="{E60D5F3B-1D06-4C15-8796-3B7C3E1C7E2B}" dt="2022-06-27T15:03:30.527" v="250" actId="20577"/>
          <ac:spMkLst>
            <pc:docMk/>
            <pc:sldMk cId="2360751343" sldId="313"/>
            <ac:spMk id="7" creationId="{63BCC878-4D14-44C0-8494-9FAC21457ABE}"/>
          </ac:spMkLst>
        </pc:spChg>
      </pc:sldChg>
      <pc:sldChg chg="modSp add">
        <pc:chgData name="前川 亮" userId="d7d429a203bb0ce1" providerId="LiveId" clId="{E60D5F3B-1D06-4C15-8796-3B7C3E1C7E2B}" dt="2022-06-27T15:22:24.730" v="570" actId="1036"/>
        <pc:sldMkLst>
          <pc:docMk/>
          <pc:sldMk cId="1972694370" sldId="314"/>
        </pc:sldMkLst>
        <pc:spChg chg="mod">
          <ac:chgData name="前川 亮" userId="d7d429a203bb0ce1" providerId="LiveId" clId="{E60D5F3B-1D06-4C15-8796-3B7C3E1C7E2B}" dt="2022-06-27T15:22:16.204" v="556" actId="20577"/>
          <ac:spMkLst>
            <pc:docMk/>
            <pc:sldMk cId="1972694370" sldId="314"/>
            <ac:spMk id="2" creationId="{9A3DD3F7-DE4F-6834-A904-C184B3D2EB8A}"/>
          </ac:spMkLst>
        </pc:spChg>
        <pc:spChg chg="mod">
          <ac:chgData name="前川 亮" userId="d7d429a203bb0ce1" providerId="LiveId" clId="{E60D5F3B-1D06-4C15-8796-3B7C3E1C7E2B}" dt="2022-06-27T15:22:24.730" v="570" actId="1036"/>
          <ac:spMkLst>
            <pc:docMk/>
            <pc:sldMk cId="1972694370" sldId="314"/>
            <ac:spMk id="3" creationId="{5E6EC5F2-F800-2FB3-1852-5517A82474FA}"/>
          </ac:spMkLst>
        </pc:spChg>
      </pc:sldChg>
      <pc:sldChg chg="addSp modSp add modNotesTx">
        <pc:chgData name="前川 亮" userId="d7d429a203bb0ce1" providerId="LiveId" clId="{E60D5F3B-1D06-4C15-8796-3B7C3E1C7E2B}" dt="2022-06-27T15:23:55.861" v="577" actId="20577"/>
        <pc:sldMkLst>
          <pc:docMk/>
          <pc:sldMk cId="2006659736" sldId="315"/>
        </pc:sldMkLst>
        <pc:spChg chg="mod">
          <ac:chgData name="前川 亮" userId="d7d429a203bb0ce1" providerId="LiveId" clId="{E60D5F3B-1D06-4C15-8796-3B7C3E1C7E2B}" dt="2022-06-27T15:16:47.340" v="449" actId="404"/>
          <ac:spMkLst>
            <pc:docMk/>
            <pc:sldMk cId="2006659736" sldId="315"/>
            <ac:spMk id="2" creationId="{716F8645-0CA7-43A1-8C86-DC5BD9CC3725}"/>
          </ac:spMkLst>
        </pc:spChg>
        <pc:spChg chg="add mod">
          <ac:chgData name="前川 亮" userId="d7d429a203bb0ce1" providerId="LiveId" clId="{E60D5F3B-1D06-4C15-8796-3B7C3E1C7E2B}" dt="2022-06-27T15:17:46.128" v="456" actId="1076"/>
          <ac:spMkLst>
            <pc:docMk/>
            <pc:sldMk cId="2006659736" sldId="315"/>
            <ac:spMk id="3" creationId="{BD161D2E-421C-4A27-B515-2B1943D0D68B}"/>
          </ac:spMkLst>
        </pc:spChg>
        <pc:spChg chg="add mod">
          <ac:chgData name="前川 亮" userId="d7d429a203bb0ce1" providerId="LiveId" clId="{E60D5F3B-1D06-4C15-8796-3B7C3E1C7E2B}" dt="2022-06-27T15:21:50.524" v="543" actId="20577"/>
          <ac:spMkLst>
            <pc:docMk/>
            <pc:sldMk cId="2006659736" sldId="315"/>
            <ac:spMk id="4" creationId="{EF281692-2448-4364-B560-4ECB105439DD}"/>
          </ac:spMkLst>
        </pc:spChg>
        <pc:picChg chg="add mod">
          <ac:chgData name="前川 亮" userId="d7d429a203bb0ce1" providerId="LiveId" clId="{E60D5F3B-1D06-4C15-8796-3B7C3E1C7E2B}" dt="2022-06-27T15:17:47.735" v="457" actId="1076"/>
          <ac:picMkLst>
            <pc:docMk/>
            <pc:sldMk cId="2006659736" sldId="315"/>
            <ac:picMk id="1026" creationId="{A3F971B1-A533-487E-BC66-A7F54474D02F}"/>
          </ac:picMkLst>
        </pc:picChg>
      </pc:sldChg>
      <pc:sldChg chg="modSp add">
        <pc:chgData name="前川 亮" userId="d7d429a203bb0ce1" providerId="LiveId" clId="{E60D5F3B-1D06-4C15-8796-3B7C3E1C7E2B}" dt="2022-06-27T16:16:52.482" v="738" actId="27636"/>
        <pc:sldMkLst>
          <pc:docMk/>
          <pc:sldMk cId="2730359588" sldId="316"/>
        </pc:sldMkLst>
        <pc:spChg chg="mod">
          <ac:chgData name="前川 亮" userId="d7d429a203bb0ce1" providerId="LiveId" clId="{E60D5F3B-1D06-4C15-8796-3B7C3E1C7E2B}" dt="2022-06-27T16:16:44.204" v="736" actId="404"/>
          <ac:spMkLst>
            <pc:docMk/>
            <pc:sldMk cId="2730359588" sldId="316"/>
            <ac:spMk id="2" creationId="{9FE8ABAC-CD4A-40B0-A29E-6AF49D33BE77}"/>
          </ac:spMkLst>
        </pc:spChg>
        <pc:spChg chg="mod">
          <ac:chgData name="前川 亮" userId="d7d429a203bb0ce1" providerId="LiveId" clId="{E60D5F3B-1D06-4C15-8796-3B7C3E1C7E2B}" dt="2022-06-27T16:16:52.482" v="738" actId="27636"/>
          <ac:spMkLst>
            <pc:docMk/>
            <pc:sldMk cId="2730359588" sldId="316"/>
            <ac:spMk id="3" creationId="{03E601FF-7FFE-4DF1-8F92-CF99BDFB0E2A}"/>
          </ac:spMkLst>
        </pc:spChg>
      </pc:sldChg>
      <pc:sldChg chg="addSp delSp modSp add modNotesTx">
        <pc:chgData name="前川 亮" userId="d7d429a203bb0ce1" providerId="LiveId" clId="{E60D5F3B-1D06-4C15-8796-3B7C3E1C7E2B}" dt="2022-06-27T16:51:13.781" v="1092" actId="20577"/>
        <pc:sldMkLst>
          <pc:docMk/>
          <pc:sldMk cId="2823629962" sldId="317"/>
        </pc:sldMkLst>
        <pc:spChg chg="del">
          <ac:chgData name="前川 亮" userId="d7d429a203bb0ce1" providerId="LiveId" clId="{E60D5F3B-1D06-4C15-8796-3B7C3E1C7E2B}" dt="2022-06-27T16:27:35.406" v="886"/>
          <ac:spMkLst>
            <pc:docMk/>
            <pc:sldMk cId="2823629962" sldId="317"/>
            <ac:spMk id="2" creationId="{8ACE8424-9ACA-454F-89B5-2E0C04E39502}"/>
          </ac:spMkLst>
        </pc:spChg>
        <pc:spChg chg="add mod">
          <ac:chgData name="前川 亮" userId="d7d429a203bb0ce1" providerId="LiveId" clId="{E60D5F3B-1D06-4C15-8796-3B7C3E1C7E2B}" dt="2022-06-27T16:27:40.315" v="900" actId="20577"/>
          <ac:spMkLst>
            <pc:docMk/>
            <pc:sldMk cId="2823629962" sldId="317"/>
            <ac:spMk id="3" creationId="{B78641A9-41F4-45D0-9687-BF94E2954907}"/>
          </ac:spMkLst>
        </pc:spChg>
        <pc:spChg chg="add mod">
          <ac:chgData name="前川 亮" userId="d7d429a203bb0ce1" providerId="LiveId" clId="{E60D5F3B-1D06-4C15-8796-3B7C3E1C7E2B}" dt="2022-06-27T16:44:05.899" v="1037" actId="20577"/>
          <ac:spMkLst>
            <pc:docMk/>
            <pc:sldMk cId="2823629962" sldId="317"/>
            <ac:spMk id="4" creationId="{ADFD0040-DA21-4337-B6D0-C45C58EA7BA6}"/>
          </ac:spMkLst>
        </pc:spChg>
        <pc:spChg chg="add mod">
          <ac:chgData name="前川 亮" userId="d7d429a203bb0ce1" providerId="LiveId" clId="{E60D5F3B-1D06-4C15-8796-3B7C3E1C7E2B}" dt="2022-06-27T16:46:33.627" v="1045" actId="1076"/>
          <ac:spMkLst>
            <pc:docMk/>
            <pc:sldMk cId="2823629962" sldId="317"/>
            <ac:spMk id="6" creationId="{F96568ED-3F4D-4D47-86FA-1AE5A6BA95E3}"/>
          </ac:spMkLst>
        </pc:spChg>
        <pc:picChg chg="add mod modCrop">
          <ac:chgData name="前川 亮" userId="d7d429a203bb0ce1" providerId="LiveId" clId="{E60D5F3B-1D06-4C15-8796-3B7C3E1C7E2B}" dt="2022-06-27T16:44:08.744" v="1038" actId="1076"/>
          <ac:picMkLst>
            <pc:docMk/>
            <pc:sldMk cId="2823629962" sldId="317"/>
            <ac:picMk id="5" creationId="{EE30673B-5A51-4D6E-B6F5-9BF47F04910C}"/>
          </ac:picMkLst>
        </pc:picChg>
      </pc:sldChg>
      <pc:sldChg chg="add del">
        <pc:chgData name="前川 亮" userId="d7d429a203bb0ce1" providerId="LiveId" clId="{E60D5F3B-1D06-4C15-8796-3B7C3E1C7E2B}" dt="2022-06-27T16:55:45.031" v="1262" actId="2696"/>
        <pc:sldMkLst>
          <pc:docMk/>
          <pc:sldMk cId="4073582352" sldId="31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d429a203bb0ce1/&#12489;&#12461;&#12517;&#12513;&#12531;&#12488;/&#24195;&#23798;%20&#23455;&#39443;&#38306;&#20418;/&#30171;&#12415;/&#30171;&#12415;&#23455;&#39443;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[痛み実験2.xlsx]Sheet2!$E$1</c:f>
              <c:strCache>
                <c:ptCount val="1"/>
                <c:pt idx="0">
                  <c:v>Cue 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[痛み実験2.xlsx]Sheet2!$A$2:$A$13</c:f>
              <c:numCache>
                <c:formatCode>General</c:formatCode>
                <c:ptCount val="12"/>
                <c:pt idx="0">
                  <c:v>1</c:v>
                </c:pt>
                <c:pt idx="1">
                  <c:v>20</c:v>
                </c:pt>
                <c:pt idx="2">
                  <c:v>21</c:v>
                </c:pt>
                <c:pt idx="3">
                  <c:v>30</c:v>
                </c:pt>
                <c:pt idx="4">
                  <c:v>31</c:v>
                </c:pt>
                <c:pt idx="5">
                  <c:v>40</c:v>
                </c:pt>
                <c:pt idx="6">
                  <c:v>41</c:v>
                </c:pt>
                <c:pt idx="7">
                  <c:v>50</c:v>
                </c:pt>
                <c:pt idx="8">
                  <c:v>51</c:v>
                </c:pt>
                <c:pt idx="9">
                  <c:v>70</c:v>
                </c:pt>
              </c:numCache>
            </c:numRef>
          </c:xVal>
          <c:yVal>
            <c:numRef>
              <c:f>[痛み実験2.xlsx]Sheet2!$E$2:$E$13</c:f>
              <c:numCache>
                <c:formatCode>General</c:formatCode>
                <c:ptCount val="12"/>
                <c:pt idx="0">
                  <c:v>0.19999999999999996</c:v>
                </c:pt>
                <c:pt idx="1">
                  <c:v>0.19999999999999996</c:v>
                </c:pt>
                <c:pt idx="2">
                  <c:v>0.8</c:v>
                </c:pt>
                <c:pt idx="3">
                  <c:v>0.8</c:v>
                </c:pt>
                <c:pt idx="4">
                  <c:v>0.19999999999999996</c:v>
                </c:pt>
                <c:pt idx="5">
                  <c:v>0.19999999999999996</c:v>
                </c:pt>
                <c:pt idx="6">
                  <c:v>0.8</c:v>
                </c:pt>
                <c:pt idx="7">
                  <c:v>0.8</c:v>
                </c:pt>
                <c:pt idx="8">
                  <c:v>0.19999999999999996</c:v>
                </c:pt>
                <c:pt idx="9">
                  <c:v>0.19999999999999996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00-4B99-93E3-4288B3C30924}"/>
            </c:ext>
          </c:extLst>
        </c:ser>
        <c:ser>
          <c:idx val="1"/>
          <c:order val="1"/>
          <c:tx>
            <c:strRef>
              <c:f>[痛み実験2.xlsx]Sheet2!$F$1</c:f>
              <c:strCache>
                <c:ptCount val="1"/>
                <c:pt idx="0">
                  <c:v>Cue 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[痛み実験2.xlsx]Sheet2!$A$2:$A$13</c:f>
              <c:numCache>
                <c:formatCode>General</c:formatCode>
                <c:ptCount val="12"/>
                <c:pt idx="0">
                  <c:v>1</c:v>
                </c:pt>
                <c:pt idx="1">
                  <c:v>20</c:v>
                </c:pt>
                <c:pt idx="2">
                  <c:v>21</c:v>
                </c:pt>
                <c:pt idx="3">
                  <c:v>30</c:v>
                </c:pt>
                <c:pt idx="4">
                  <c:v>31</c:v>
                </c:pt>
                <c:pt idx="5">
                  <c:v>40</c:v>
                </c:pt>
                <c:pt idx="6">
                  <c:v>41</c:v>
                </c:pt>
                <c:pt idx="7">
                  <c:v>50</c:v>
                </c:pt>
                <c:pt idx="8">
                  <c:v>51</c:v>
                </c:pt>
                <c:pt idx="9">
                  <c:v>70</c:v>
                </c:pt>
              </c:numCache>
            </c:numRef>
          </c:xVal>
          <c:yVal>
            <c:numRef>
              <c:f>[痛み実験2.xlsx]Sheet2!$F$2:$F$13</c:f>
              <c:numCache>
                <c:formatCode>General</c:formatCode>
                <c:ptCount val="12"/>
                <c:pt idx="0">
                  <c:v>0.8</c:v>
                </c:pt>
                <c:pt idx="1">
                  <c:v>0.8</c:v>
                </c:pt>
                <c:pt idx="2">
                  <c:v>0.19999999999999996</c:v>
                </c:pt>
                <c:pt idx="3">
                  <c:v>0.19999999999999996</c:v>
                </c:pt>
                <c:pt idx="4">
                  <c:v>0.8</c:v>
                </c:pt>
                <c:pt idx="5">
                  <c:v>0.8</c:v>
                </c:pt>
                <c:pt idx="6">
                  <c:v>0.19999999999999996</c:v>
                </c:pt>
                <c:pt idx="7">
                  <c:v>0.19999999999999996</c:v>
                </c:pt>
                <c:pt idx="8">
                  <c:v>0.8</c:v>
                </c:pt>
                <c:pt idx="9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800-4B99-93E3-4288B3C30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8073736"/>
        <c:axId val="315421416"/>
      </c:scatterChart>
      <c:valAx>
        <c:axId val="718073736"/>
        <c:scaling>
          <c:orientation val="minMax"/>
          <c:max val="7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/>
                  <a:t>Trial</a:t>
                </a:r>
                <a:r>
                  <a:rPr lang="en-US" altLang="ja-JP" baseline="0" dirty="0"/>
                  <a:t> number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15421416"/>
        <c:crosses val="autoZero"/>
        <c:crossBetween val="midCat"/>
      </c:valAx>
      <c:valAx>
        <c:axId val="315421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ja-JP" dirty="0"/>
                  <a:t>Pain</a:t>
                </a:r>
                <a:r>
                  <a:rPr lang="ja-JP" altLang="en-US" baseline="0" dirty="0"/>
                  <a:t> </a:t>
                </a:r>
                <a:r>
                  <a:rPr lang="en-US" altLang="ja-JP" baseline="0" dirty="0"/>
                  <a:t>ratio</a:t>
                </a:r>
                <a:endParaRPr lang="ja-JP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718073736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76C53-0837-46C5-8FC8-229002E71478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92C1C-787A-41B2-81A0-884C5ADA5C4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1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Previously, </a:t>
            </a:r>
            <a:r>
              <a:rPr kumimoji="1" lang="en-US" altLang="ja-JP" dirty="0" err="1"/>
              <a:t>Sasaoka</a:t>
            </a:r>
            <a:r>
              <a:rPr kumimoji="1" lang="en-US" altLang="ja-JP" dirty="0"/>
              <a:t>-sensei talked about this research.</a:t>
            </a:r>
          </a:p>
          <a:p>
            <a:r>
              <a:rPr kumimoji="1" lang="en-US" altLang="ja-JP" dirty="0"/>
              <a:t>This study is an opinion paper.</a:t>
            </a:r>
          </a:p>
          <a:p>
            <a:r>
              <a:rPr kumimoji="1" lang="en-US" altLang="ja-JP" dirty="0"/>
              <a:t>The authors suggested that changes in free energy are associated with emotional valence.</a:t>
            </a:r>
          </a:p>
          <a:p>
            <a:r>
              <a:rPr kumimoji="1" lang="en-US" altLang="ja-JP" dirty="0"/>
              <a:t>This table shows the changes in free energy and the emotions that result from it.</a:t>
            </a:r>
          </a:p>
          <a:p>
            <a:r>
              <a:rPr kumimoji="1" lang="en-US" altLang="ja-JP" dirty="0"/>
              <a:t>This figure illustrates it.</a:t>
            </a:r>
          </a:p>
          <a:p>
            <a:r>
              <a:rPr kumimoji="1" lang="en-US" altLang="ja-JP" dirty="0"/>
              <a:t>For example, the top column suggests that reduced free energy leads to happiness.</a:t>
            </a:r>
          </a:p>
          <a:p>
            <a:r>
              <a:rPr kumimoji="1" lang="en-US" altLang="ja-JP" dirty="0"/>
              <a:t>In other words, you will feel happy if your input is more stable and more predictable.</a:t>
            </a:r>
          </a:p>
          <a:p>
            <a:r>
              <a:rPr kumimoji="1" lang="en-US" altLang="ja-JP" dirty="0"/>
              <a:t>The summary is as follows.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Emotion is the rate of change of free-energy.</a:t>
            </a:r>
            <a:endParaRPr kumimoji="1" lang="ja-JP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Emotion play a role in biological agents' adaptation to unexpected changes in their world.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98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So let me explain in a little more detail about the unexpected changes in the world.</a:t>
            </a:r>
          </a:p>
          <a:p>
            <a:r>
              <a:rPr kumimoji="1" lang="en-US" altLang="ja-JP" dirty="0"/>
              <a:t>In this paper, the magnitude of the unexpected change in the world is called volatility.</a:t>
            </a:r>
          </a:p>
          <a:p>
            <a:r>
              <a:rPr kumimoji="1" lang="en-US" altLang="ja-JP" dirty="0"/>
              <a:t>Volatility is a term originally from the field of finance.</a:t>
            </a:r>
          </a:p>
          <a:p>
            <a:r>
              <a:rPr kumimoji="1" lang="en-US" altLang="ja-JP" dirty="0"/>
              <a:t>This figure shows stock price changes.</a:t>
            </a:r>
          </a:p>
          <a:p>
            <a:r>
              <a:rPr kumimoji="1" lang="en-US" altLang="ja-JP" dirty="0"/>
              <a:t>There are red and green lines, both of which have similar changes.</a:t>
            </a:r>
          </a:p>
          <a:p>
            <a:r>
              <a:rPr kumimoji="1" lang="en-US" altLang="ja-JP" dirty="0"/>
              <a:t>However, the red line changes significantly up and down compared to the green line.</a:t>
            </a:r>
          </a:p>
          <a:p>
            <a:r>
              <a:rPr kumimoji="1" lang="en-US" altLang="ja-JP" dirty="0"/>
              <a:t>This red-like change is called high volatility.</a:t>
            </a:r>
          </a:p>
          <a:p>
            <a:r>
              <a:rPr kumimoji="1" lang="en-US" altLang="ja-JP" dirty="0"/>
              <a:t>This greenish change is called low volatility.</a:t>
            </a:r>
          </a:p>
          <a:p>
            <a:r>
              <a:rPr kumimoji="1" lang="en-US" altLang="ja-JP" dirty="0"/>
              <a:t>Now consider the feelings of a stock trader.</a:t>
            </a:r>
          </a:p>
          <a:p>
            <a:r>
              <a:rPr kumimoji="1" lang="en-US" altLang="ja-JP" dirty="0"/>
              <a:t>When volatility is high, they are presumed to be nervous and tense because of the great risk.</a:t>
            </a:r>
          </a:p>
          <a:p>
            <a:r>
              <a:rPr kumimoji="1" lang="en-US" altLang="ja-JP" dirty="0"/>
              <a:t>On the other hand, when volatility is low, they are considered relaxed because of the low risk.</a:t>
            </a:r>
          </a:p>
          <a:p>
            <a:r>
              <a:rPr kumimoji="1" lang="en-US" altLang="ja-JP" dirty="0"/>
              <a:t>This is the relationship between unexpected changes in the world and emotions.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5414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reward paradigms, volatility refers to the stability of the probability with which rewards are associated with cues.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This is an example of a simple experiment.</a:t>
            </a:r>
          </a:p>
          <a:p>
            <a:r>
              <a:rPr kumimoji="1" lang="en-US" altLang="ja-JP" dirty="0"/>
              <a:t>Participants choose between vertical and horizontal stripes to get rewards.</a:t>
            </a:r>
          </a:p>
          <a:p>
            <a:r>
              <a:rPr kumimoji="1" lang="en-US" altLang="ja-JP" dirty="0"/>
              <a:t>The figure below shows the probability of getting a reward when participants select vertical stripes.</a:t>
            </a:r>
          </a:p>
          <a:p>
            <a:r>
              <a:rPr kumimoji="1" lang="en-US" altLang="ja-JP" dirty="0"/>
              <a:t>At first, they can get a reward by choosing vertical stripes.</a:t>
            </a:r>
          </a:p>
          <a:p>
            <a:r>
              <a:rPr kumimoji="1" lang="en-US" altLang="ja-JP" dirty="0"/>
              <a:t>However, the probability changes on the way, and they will be able to get rewards by choosing horizontal stripes.</a:t>
            </a:r>
          </a:p>
          <a:p>
            <a:r>
              <a:rPr kumimoji="1" lang="en-US" altLang="ja-JP" dirty="0"/>
              <a:t>The relationship between cue and reward changes frequently in the volatile condition, and not so much in the stable condition.</a:t>
            </a:r>
          </a:p>
          <a:p>
            <a:r>
              <a:rPr kumimoji="1" lang="en-US" altLang="ja-JP" dirty="0"/>
              <a:t>In order for participants to maximize their rewards, stable conditions require constant choices.</a:t>
            </a:r>
          </a:p>
          <a:p>
            <a:r>
              <a:rPr kumimoji="1" lang="en-US" altLang="ja-JP" dirty="0"/>
              <a:t>On the other hand, volatile conditions require quick switching of selections.</a:t>
            </a:r>
          </a:p>
          <a:p>
            <a:r>
              <a:rPr kumimoji="1" lang="en-US" altLang="ja-JP" dirty="0"/>
              <a:t>In other words, participants should have a low learning rate in stable conditions and a high learning rate in volatile conditions.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77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Return to the first study.</a:t>
            </a:r>
          </a:p>
          <a:p>
            <a:r>
              <a:rPr kumimoji="1" lang="en-US" altLang="ja-JP" dirty="0"/>
              <a:t>Computer simulations have shown that emotions can help us adapt well to this stable and volatile condition.</a:t>
            </a:r>
          </a:p>
          <a:p>
            <a:r>
              <a:rPr kumimoji="1" lang="en-US" altLang="ja-JP" dirty="0"/>
              <a:t>The left is the result of a model that incorporates volatility into the parameters.</a:t>
            </a:r>
          </a:p>
          <a:p>
            <a:r>
              <a:rPr kumimoji="1" lang="en-US" altLang="ja-JP" dirty="0"/>
              <a:t>The solid line in the above figure is the change in reward probability, and the red line is the selection rate of participants.</a:t>
            </a:r>
          </a:p>
          <a:p>
            <a:r>
              <a:rPr kumimoji="1" lang="en-US" altLang="ja-JP" dirty="0"/>
              <a:t>This participant is well learned the changes in the environment.</a:t>
            </a:r>
          </a:p>
          <a:p>
            <a:r>
              <a:rPr kumimoji="1" lang="en-US" altLang="ja-JP" dirty="0"/>
              <a:t>On the other hand, the model on the right includes emotional parameters calculated from changes in free energy.</a:t>
            </a:r>
          </a:p>
          <a:p>
            <a:r>
              <a:rPr kumimoji="1" lang="en-US" altLang="ja-JP" dirty="0"/>
              <a:t>Even with this model, participants are able to respond well to changes in the environment.</a:t>
            </a:r>
          </a:p>
          <a:p>
            <a:r>
              <a:rPr kumimoji="1" lang="en-US" altLang="ja-JP" dirty="0"/>
              <a:t>Therefore, it is speculated that emotions are useful in coping with changes in the environment.</a:t>
            </a:r>
          </a:p>
          <a:p>
            <a:r>
              <a:rPr kumimoji="1" lang="en-US" altLang="ja-JP" dirty="0"/>
              <a:t>In this study, we aim to clarify the processing of emotions using experiments in this volatility paradigm.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810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this study, we used pain stimuli.</a:t>
            </a:r>
          </a:p>
          <a:p>
            <a:r>
              <a:rPr kumimoji="1" lang="en-US" altLang="ja-JP" dirty="0"/>
              <a:t>Many studies have shown that pain is associated with basic emotions.</a:t>
            </a:r>
          </a:p>
          <a:p>
            <a:r>
              <a:rPr kumimoji="1" lang="en-US" altLang="ja-JP" dirty="0"/>
              <a:t>On the other hand, some researchers include pain in interoception.</a:t>
            </a:r>
          </a:p>
          <a:p>
            <a:r>
              <a:rPr kumimoji="1" lang="en-US" altLang="ja-JP" dirty="0"/>
              <a:t>Therefore, I thought that it might be possible to investigate the effect on more basic emotions by using pain stimuli.</a:t>
            </a:r>
          </a:p>
          <a:p>
            <a:r>
              <a:rPr kumimoji="1" lang="en-US" altLang="ja-JP" dirty="0"/>
              <a:t>In this study, we run the experiment with the volatility paradigm using pain stimuli.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77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/>
              <a:t>Orange is the activity of the decision period, blue is the activity of the reward period.</a:t>
            </a:r>
            <a:endParaRPr kumimoji="1" lang="ja-JP" altLang="en-US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10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the VAS, participants felt more pain when they were in pain when they expected the warm. This is thought to be due to the effect of prediction error.</a:t>
            </a:r>
          </a:p>
          <a:p>
            <a:r>
              <a:rPr kumimoji="1" lang="en-US" altLang="ja-JP" dirty="0"/>
              <a:t>In valence, the response became more positive when participants predicted the warm and received the warm.</a:t>
            </a:r>
          </a:p>
          <a:p>
            <a:r>
              <a:rPr kumimoji="1" lang="en-US" altLang="ja-JP" dirty="0"/>
              <a:t>This is consistent with the free energy and emotion models introduced at the beginning.</a:t>
            </a:r>
          </a:p>
          <a:p>
            <a:r>
              <a:rPr kumimoji="1" lang="en-US" altLang="ja-JP" dirty="0"/>
              <a:t>If you have a positive expectation and a positive result that matches it, the free-energy will decrease and you will feel happy.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10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In Stable condition, the memory process is working, and in Volatile condition, the intuitive or emotional process is working.</a:t>
            </a:r>
          </a:p>
          <a:p>
            <a:r>
              <a:rPr kumimoji="1" lang="en-US" altLang="ja-JP"/>
              <a:t>I can't conclude this way because the statistical power is so weak.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7324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the IMAC model says, many areas of the brain are associated with learning.</a:t>
            </a:r>
          </a:p>
          <a:p>
            <a:r>
              <a:rPr kumimoji="1" lang="en-US" altLang="ja-JP" dirty="0"/>
              <a:t>Among them, the insula is a region that directly receives pain input, so it is natural that it plays a major role in pain learning.</a:t>
            </a:r>
          </a:p>
          <a:p>
            <a:r>
              <a:rPr kumimoji="1" lang="en-US" altLang="ja-JP" dirty="0"/>
              <a:t>Previous studies have reported that volatility learning is associated with ACC activity.</a:t>
            </a:r>
          </a:p>
          <a:p>
            <a:r>
              <a:rPr kumimoji="1" lang="en-US" altLang="ja-JP" dirty="0"/>
              <a:t>However, since ACC activities are often seen in tasks that involve financial rewards, the areas involved in learning may differ depending on the type of reward.</a:t>
            </a:r>
          </a:p>
          <a:p>
            <a:r>
              <a:rPr kumimoji="1" lang="en-US" altLang="ja-JP" dirty="0"/>
              <a:t>To conclude, this study reveals that anterior insula exhibits activity related to pain volatility.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92C1C-787A-41B2-81A0-884C5ADA5C4F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511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6370CF-65CB-9163-DBCC-79E5CF80C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E7DB99-A7E5-36FC-B637-66D6CDB81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CFDA20-02B3-C974-A8D1-611A62F1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02A425-2925-4D3E-84C6-5567A399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C5795A-8A32-3011-C5E5-5D2547B7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99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8DF61-EE41-2B89-91CA-5C8E4641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0D086A6-91B0-3B54-6F4F-F222FC96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C9B3D4-79D8-1D6F-47DD-44399917C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8756C6-B628-38DB-F9F4-006D55C5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49321-0054-2A81-CFD4-584D5DD7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86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0569C54-B317-BDA8-1614-AE88B4F7E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4E3FD0-E118-1BF1-58AF-24500BCBE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45AED3-1664-976F-7585-D47897F94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FBDA8-3316-6C9E-331A-CBD560AD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9E9A1C-8ABE-BDD2-4770-F1F3095F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68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72640-0FD4-B501-E684-8A053854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549C1E-D849-DDE5-BA0A-581D3EA3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506CB9-DDDA-D3E2-BA81-B028D4D4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E22FEA-E047-F44C-0647-9B236E8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04F829-142D-1112-2EBB-18822D37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88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DCE7B0-ED45-FD6A-007E-00679A15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686FED-470B-43E8-FE29-D4AB7798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297722-E807-0BC9-7323-C3D0032D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2B4B04-0966-B4A0-64B2-9F8FED1C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A08C6A-2C27-43C4-37F7-E453429F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678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5ACD2C-A51E-8B5B-77C6-65E0B723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300CC6-CAA1-4D42-8326-D9643E0D7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C8C5AF-FAB7-1D83-47AE-B9C4A2354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BA2B6E-0F5F-2D5B-0E08-136B457B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3302FE7-7630-6709-92C3-72B9A702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3E947D-18CD-56F7-1D8E-3C81CBC34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16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F2B1F-3C73-83DD-9C9E-BAB4741D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5880CD-39F6-CD80-555F-651EF220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41C7DB0-D16D-E653-6C14-705B80F83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DFAF934-86BA-90AE-E0E2-1D4F5F7402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72A53E-3BBC-1371-B305-2E45E24A5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C77A4AC-1F00-3950-4C33-E54B905C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00EE583-7EB8-C0FA-3565-9EA6CFAB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8FCA35C-4A5E-3584-4EF3-C6BAE84A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42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515E65-CC36-C3C5-0D91-58ADB711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F34156D-21D8-2723-0F03-47B91089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4738366-1683-D954-BD75-853DAAF0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35E2E31-88A2-DFCC-525C-E7B204A8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63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B9727B7-765A-B388-B59C-3D2D2C36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908CDA-FFCC-D486-DAA0-90F6F3CE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0C2A6-331B-E557-2301-EABA315C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92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1B7F13-7A07-FDC7-900D-2D5DED84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C2CA22-1B62-F229-774D-736E576E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F028554-72B1-B0DB-070B-83B3DB73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EB660-C463-5E11-1853-5BC7ECB0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4B73FD-B803-9597-3AEB-464BEC5D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E52872-16B8-7C8E-6D29-3F629FF5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96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1685E-5037-FBFF-F294-BFB2156A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1AE463-B4FF-AD16-188B-B2591D4EAA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5CE445-2E0B-19B2-A919-DC65C9C47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AC91688-4D74-FCA3-0D49-B4ACF872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6CC92B-238C-12B5-96C8-8A659D391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F5510F-9FFB-AEE7-6FC0-E510813B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7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C8D56A8-F490-58CC-FE84-A2AD1C84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D4759B-3E4C-601A-D28F-CD15CEFA2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08F153-6E23-737A-CAC9-DE77FDD27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F0235-87E7-4AF7-9199-C483C993DBF0}" type="datetimeFigureOut">
              <a:rPr kumimoji="1" lang="ja-JP" altLang="en-US" smtClean="0"/>
              <a:t>2022/6/28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212D1A-FFEA-BEE8-9235-410CDB7BD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71659F-70E4-C9A3-9E6E-1D18C1144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402-BC54-4373-B9BE-B8CE74D478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19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8ABAC-CD4A-40B0-A29E-6AF49D33B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/>
              <a:t>Relationship between volatility of pain and emotions</a:t>
            </a:r>
            <a:endParaRPr kumimoji="1" lang="ja-JP" altLang="en-US" sz="28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3E601FF-7FFE-4DF1-8F92-CF99BDFB0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kumimoji="1" lang="en-US" altLang="ja-JP" sz="2000" dirty="0"/>
          </a:p>
          <a:p>
            <a:pPr algn="r"/>
            <a:endParaRPr lang="en-US" altLang="ja-JP" sz="2000" dirty="0"/>
          </a:p>
          <a:p>
            <a:pPr algn="r"/>
            <a:r>
              <a:rPr kumimoji="1" lang="en-US" altLang="ja-JP" sz="2000" dirty="0"/>
              <a:t>2022/6/28</a:t>
            </a:r>
          </a:p>
          <a:p>
            <a:pPr algn="r"/>
            <a:r>
              <a:rPr lang="en-US" altLang="ja-JP" sz="2000" dirty="0"/>
              <a:t>Toru Maekawa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0359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BC13378-6F9C-452A-8247-638D95745986}"/>
              </a:ext>
            </a:extLst>
          </p:cNvPr>
          <p:cNvSpPr txBox="1"/>
          <p:nvPr/>
        </p:nvSpPr>
        <p:spPr>
          <a:xfrm>
            <a:off x="613682" y="573791"/>
            <a:ext cx="435728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perception</a:t>
            </a:r>
            <a:r>
              <a:rPr lang="ja-JP" altLang="en-US" sz="2000" dirty="0"/>
              <a:t>  </a:t>
            </a:r>
            <a:r>
              <a:rPr kumimoji="1" lang="ja-JP" altLang="en-US" sz="2000" dirty="0"/>
              <a:t>⇒ </a:t>
            </a:r>
            <a:r>
              <a:rPr kumimoji="1" lang="en-US" altLang="ja-JP" sz="2000" dirty="0"/>
              <a:t>posterior insula</a:t>
            </a:r>
            <a:br>
              <a:rPr lang="en-US" altLang="ja-JP" sz="2000" dirty="0"/>
            </a:br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prediction</a:t>
            </a:r>
            <a:r>
              <a:rPr lang="ja-JP" altLang="en-US" sz="2000" dirty="0"/>
              <a:t> </a:t>
            </a:r>
            <a:r>
              <a:rPr lang="en-US" altLang="ja-JP" sz="2000" dirty="0"/>
              <a:t>  </a:t>
            </a:r>
            <a:r>
              <a:rPr lang="ja-JP" altLang="en-US" sz="2000" dirty="0"/>
              <a:t>⇒ </a:t>
            </a:r>
            <a:r>
              <a:rPr lang="en-US" altLang="ja-JP" sz="2000" dirty="0"/>
              <a:t>anterior insula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292D73-CAB9-49EF-873F-AD078965CE89}"/>
              </a:ext>
            </a:extLst>
          </p:cNvPr>
          <p:cNvSpPr txBox="1"/>
          <p:nvPr/>
        </p:nvSpPr>
        <p:spPr>
          <a:xfrm>
            <a:off x="548368" y="1447846"/>
            <a:ext cx="1136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/>
              <a:t>Shih, Y.-W., Tsai, H.-Y., Lin, F.-S., Lin, Y.-H., Chiang, C.-Y., Lu, Z.-L., &amp; Tseng, M.-T. (2019). Effects of Positive and Negative Expectations on Human Pain Perception Engage Separate But Interrelated and Dependently Regulated Cerebral Mechanisms. </a:t>
            </a:r>
            <a:r>
              <a:rPr lang="en-US" altLang="ja-JP" sz="1600" i="1" dirty="0"/>
              <a:t>The Journal of Neuroscience, 39(7), 1261-1274.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76A103-2510-47D0-84D2-93A9800D4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r="53752"/>
          <a:stretch/>
        </p:blipFill>
        <p:spPr bwMode="auto">
          <a:xfrm>
            <a:off x="689453" y="2670982"/>
            <a:ext cx="2452126" cy="38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19C290-C909-4922-BC1F-2510230B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190" y="2488382"/>
            <a:ext cx="1765209" cy="39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A50197-239F-4E8A-BA62-6D96C587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762" y="2488382"/>
            <a:ext cx="1790110" cy="398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16E294-DDE0-43F3-8249-94F5DD56AD9E}"/>
              </a:ext>
            </a:extLst>
          </p:cNvPr>
          <p:cNvSpPr txBox="1"/>
          <p:nvPr/>
        </p:nvSpPr>
        <p:spPr>
          <a:xfrm>
            <a:off x="5939880" y="2614637"/>
            <a:ext cx="20665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L</a:t>
            </a:r>
            <a:r>
              <a:rPr kumimoji="1" lang="ja-JP" altLang="en-US" sz="1400" dirty="0"/>
              <a:t>：</a:t>
            </a:r>
            <a:r>
              <a:rPr lang="en-US" altLang="ja-JP" sz="1400" dirty="0"/>
              <a:t>positive prediction</a:t>
            </a:r>
            <a:endParaRPr kumimoji="1" lang="en-US" altLang="ja-JP" sz="1400" dirty="0"/>
          </a:p>
          <a:p>
            <a:r>
              <a:rPr lang="ja-JP" altLang="en-US" sz="1400" dirty="0"/>
              <a:t>（</a:t>
            </a:r>
            <a:r>
              <a:rPr lang="en-US" altLang="ja-JP" sz="1400" dirty="0"/>
              <a:t>weak stimulus</a:t>
            </a:r>
            <a:r>
              <a:rPr lang="ja-JP" altLang="en-US" sz="1400" dirty="0"/>
              <a:t>）</a:t>
            </a:r>
            <a:endParaRPr lang="en-US" altLang="ja-JP" sz="1400" dirty="0"/>
          </a:p>
          <a:p>
            <a:r>
              <a:rPr lang="en-US" altLang="ja-JP" sz="1400" dirty="0"/>
              <a:t>R</a:t>
            </a:r>
            <a:r>
              <a:rPr lang="ja-JP" altLang="en-US" sz="1400" dirty="0"/>
              <a:t>：</a:t>
            </a:r>
            <a:r>
              <a:rPr lang="en-US" altLang="ja-JP" sz="1400" dirty="0"/>
              <a:t>negative prediction</a:t>
            </a:r>
          </a:p>
          <a:p>
            <a:r>
              <a:rPr kumimoji="1" lang="ja-JP" altLang="en-US" sz="1400" dirty="0"/>
              <a:t>（</a:t>
            </a:r>
            <a:r>
              <a:rPr lang="en-US" altLang="ja-JP" sz="1400" dirty="0"/>
              <a:t>strong</a:t>
            </a:r>
            <a:r>
              <a:rPr lang="ja-JP" altLang="en-US" sz="1400" dirty="0"/>
              <a:t> </a:t>
            </a:r>
            <a:r>
              <a:rPr lang="en-US" altLang="ja-JP" sz="1400" dirty="0"/>
              <a:t>stimulus</a:t>
            </a:r>
            <a:r>
              <a:rPr kumimoji="1" lang="ja-JP" altLang="en-US" sz="1400" dirty="0"/>
              <a:t>）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131CB8-EDA8-4A00-8C48-3F2A34D57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76" y="4053759"/>
            <a:ext cx="2902811" cy="21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641250-5929-4287-B5B8-69558D6C00B1}"/>
              </a:ext>
            </a:extLst>
          </p:cNvPr>
          <p:cNvSpPr txBox="1"/>
          <p:nvPr/>
        </p:nvSpPr>
        <p:spPr>
          <a:xfrm>
            <a:off x="3660911" y="3745982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Pain perception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747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292D73-CAB9-49EF-873F-AD078965CE89}"/>
              </a:ext>
            </a:extLst>
          </p:cNvPr>
          <p:cNvSpPr txBox="1"/>
          <p:nvPr/>
        </p:nvSpPr>
        <p:spPr>
          <a:xfrm>
            <a:off x="586073" y="1469678"/>
            <a:ext cx="1101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err="1"/>
              <a:t>Fazeli</a:t>
            </a:r>
            <a:r>
              <a:rPr lang="en-US" altLang="ja-JP" sz="1600" dirty="0"/>
              <a:t>, S., &amp; </a:t>
            </a:r>
            <a:r>
              <a:rPr lang="en-US" altLang="ja-JP" sz="1600" dirty="0" err="1"/>
              <a:t>Büchel</a:t>
            </a:r>
            <a:r>
              <a:rPr lang="en-US" altLang="ja-JP" sz="1600" dirty="0"/>
              <a:t>, C. (2018).Pain-Related Expectation and Prediction Error Signals in the Anterior Insula Are Not Related to Aversiveness. </a:t>
            </a:r>
            <a:r>
              <a:rPr lang="en-US" altLang="ja-JP" sz="1600" i="1" dirty="0"/>
              <a:t>The Journal of Neuroscience, 38(29), 6461-6474. </a:t>
            </a:r>
            <a:endParaRPr kumimoji="1" lang="ja-JP" altLang="en-US" sz="16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B719CB2-686E-4E5F-A1B3-B61DAADA5EFA}"/>
              </a:ext>
            </a:extLst>
          </p:cNvPr>
          <p:cNvGrpSpPr/>
          <p:nvPr/>
        </p:nvGrpSpPr>
        <p:grpSpPr>
          <a:xfrm>
            <a:off x="481148" y="2580831"/>
            <a:ext cx="3055830" cy="3701778"/>
            <a:chOff x="838200" y="1738474"/>
            <a:chExt cx="3924774" cy="4754401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AE7BC32-22B1-4176-AC5E-A6F3C0F5F9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77" t="4" r="-83" b="21784"/>
            <a:stretch/>
          </p:blipFill>
          <p:spPr bwMode="auto">
            <a:xfrm>
              <a:off x="838200" y="1738474"/>
              <a:ext cx="3924774" cy="475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65E236D3-7C28-4E17-8E00-7A90D765426C}"/>
                </a:ext>
              </a:extLst>
            </p:cNvPr>
            <p:cNvSpPr/>
            <p:nvPr/>
          </p:nvSpPr>
          <p:spPr>
            <a:xfrm>
              <a:off x="838200" y="3727269"/>
              <a:ext cx="224246" cy="2634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6452D8-0B6C-45DF-9A44-C0FEDB18E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50887"/>
          <a:stretch/>
        </p:blipFill>
        <p:spPr bwMode="auto">
          <a:xfrm>
            <a:off x="4826863" y="2483573"/>
            <a:ext cx="5557587" cy="21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1A10DE-D3AA-4343-92B9-AEA40364F5CC}"/>
              </a:ext>
            </a:extLst>
          </p:cNvPr>
          <p:cNvSpPr txBox="1"/>
          <p:nvPr/>
        </p:nvSpPr>
        <p:spPr>
          <a:xfrm>
            <a:off x="5534191" y="4775996"/>
            <a:ext cx="4105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Red</a:t>
            </a:r>
            <a:r>
              <a:rPr kumimoji="1" lang="ja-JP" altLang="en-US" sz="1400" dirty="0"/>
              <a:t>：</a:t>
            </a:r>
            <a:r>
              <a:rPr kumimoji="1" lang="en-US" altLang="ja-JP" sz="1400" dirty="0"/>
              <a:t>	Pain</a:t>
            </a:r>
            <a:r>
              <a:rPr kumimoji="1" lang="ja-JP" altLang="en-US" sz="1400" dirty="0"/>
              <a:t>＋</a:t>
            </a:r>
            <a:r>
              <a:rPr kumimoji="1" lang="en-US" altLang="ja-JP" sz="1400" dirty="0"/>
              <a:t>Expectation</a:t>
            </a:r>
            <a:r>
              <a:rPr kumimoji="1" lang="ja-JP" altLang="en-US" sz="1400" dirty="0"/>
              <a:t>＋</a:t>
            </a:r>
            <a:r>
              <a:rPr kumimoji="1" lang="en-US" altLang="ja-JP" sz="1400" dirty="0"/>
              <a:t>Prediction error</a:t>
            </a:r>
          </a:p>
          <a:p>
            <a:r>
              <a:rPr lang="en-US" altLang="ja-JP" sz="1400" dirty="0"/>
              <a:t>Yellow</a:t>
            </a:r>
            <a:r>
              <a:rPr lang="ja-JP" altLang="en-US" sz="1400" dirty="0"/>
              <a:t>：</a:t>
            </a:r>
            <a:r>
              <a:rPr lang="en-US" altLang="ja-JP" sz="1400" dirty="0"/>
              <a:t>	</a:t>
            </a:r>
            <a:r>
              <a:rPr kumimoji="1" lang="en-US" altLang="ja-JP" sz="1400" dirty="0"/>
              <a:t>Pain</a:t>
            </a:r>
            <a:r>
              <a:rPr kumimoji="1" lang="ja-JP" altLang="en-US" sz="1400" dirty="0"/>
              <a:t>＋</a:t>
            </a:r>
            <a:r>
              <a:rPr kumimoji="1" lang="en-US" altLang="ja-JP" sz="1400" dirty="0"/>
              <a:t>Expectation</a:t>
            </a:r>
          </a:p>
          <a:p>
            <a:r>
              <a:rPr lang="en-US" altLang="ja-JP" sz="1400" dirty="0"/>
              <a:t>Green</a:t>
            </a:r>
            <a:r>
              <a:rPr lang="ja-JP" altLang="en-US" sz="1400" dirty="0"/>
              <a:t>：</a:t>
            </a:r>
            <a:r>
              <a:rPr kumimoji="1" lang="en-US" altLang="ja-JP" sz="1400" dirty="0"/>
              <a:t> 	Pain</a:t>
            </a:r>
            <a:r>
              <a:rPr kumimoji="1" lang="ja-JP" altLang="en-US" sz="1400" dirty="0"/>
              <a:t>＋</a:t>
            </a:r>
            <a:r>
              <a:rPr lang="en-US" altLang="ja-JP" sz="1400" dirty="0"/>
              <a:t>Prediction error</a:t>
            </a:r>
            <a:endParaRPr kumimoji="1" lang="en-US" altLang="ja-JP" sz="1400" dirty="0"/>
          </a:p>
          <a:p>
            <a:r>
              <a:rPr lang="en-US" altLang="ja-JP" sz="1400" dirty="0"/>
              <a:t>Blue</a:t>
            </a:r>
            <a:r>
              <a:rPr kumimoji="1" lang="ja-JP" altLang="en-US" sz="1400" dirty="0"/>
              <a:t>：</a:t>
            </a:r>
            <a:r>
              <a:rPr kumimoji="1" lang="en-US" altLang="ja-JP" sz="1400" dirty="0"/>
              <a:t>	Pain</a:t>
            </a:r>
            <a:endParaRPr kumimoji="1" lang="ja-JP" altLang="en-US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554ABF2-4D13-4BAA-B017-95005F79F46C}"/>
              </a:ext>
            </a:extLst>
          </p:cNvPr>
          <p:cNvSpPr txBox="1"/>
          <p:nvPr/>
        </p:nvSpPr>
        <p:spPr>
          <a:xfrm>
            <a:off x="5534191" y="5776845"/>
            <a:ext cx="50113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Dorsal anterior insula </a:t>
            </a:r>
            <a:r>
              <a:rPr lang="ja-JP" altLang="en-US" sz="1400" dirty="0"/>
              <a:t>⇒ </a:t>
            </a:r>
            <a:r>
              <a:rPr lang="en-US" altLang="ja-JP" sz="1400" dirty="0"/>
              <a:t>pain, expectation</a:t>
            </a:r>
          </a:p>
          <a:p>
            <a:r>
              <a:rPr kumimoji="1" lang="en-US" altLang="ja-JP" sz="1400" dirty="0"/>
              <a:t>Ventral anterior insula	</a:t>
            </a:r>
            <a:r>
              <a:rPr kumimoji="1" lang="ja-JP" altLang="en-US" sz="1400" dirty="0"/>
              <a:t>⇒ </a:t>
            </a:r>
            <a:r>
              <a:rPr kumimoji="1" lang="en-US" altLang="ja-JP" sz="1400" dirty="0"/>
              <a:t>pain, expectation prediction error</a:t>
            </a:r>
          </a:p>
          <a:p>
            <a:r>
              <a:rPr lang="en-US" altLang="ja-JP" sz="1400" dirty="0"/>
              <a:t>Posterior insula	</a:t>
            </a:r>
            <a:r>
              <a:rPr lang="ja-JP" altLang="en-US" sz="1400" dirty="0"/>
              <a:t>⇒ </a:t>
            </a:r>
            <a:r>
              <a:rPr lang="en-US" altLang="ja-JP" sz="1400" dirty="0"/>
              <a:t>pain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97811F-0877-4A7C-955F-E920A59DCC57}"/>
              </a:ext>
            </a:extLst>
          </p:cNvPr>
          <p:cNvSpPr txBox="1"/>
          <p:nvPr/>
        </p:nvSpPr>
        <p:spPr>
          <a:xfrm>
            <a:off x="613682" y="573791"/>
            <a:ext cx="435728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perception</a:t>
            </a:r>
            <a:r>
              <a:rPr lang="ja-JP" altLang="en-US" sz="2000" dirty="0"/>
              <a:t>  </a:t>
            </a:r>
            <a:r>
              <a:rPr kumimoji="1" lang="ja-JP" altLang="en-US" sz="2000" dirty="0"/>
              <a:t>⇒ </a:t>
            </a:r>
            <a:r>
              <a:rPr kumimoji="1" lang="en-US" altLang="ja-JP" sz="2000" dirty="0"/>
              <a:t>posterior insula</a:t>
            </a:r>
            <a:br>
              <a:rPr lang="en-US" altLang="ja-JP" sz="2000" dirty="0"/>
            </a:br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prediction</a:t>
            </a:r>
            <a:r>
              <a:rPr lang="ja-JP" altLang="en-US" sz="2000" dirty="0"/>
              <a:t> </a:t>
            </a:r>
            <a:r>
              <a:rPr lang="en-US" altLang="ja-JP" sz="2000" dirty="0"/>
              <a:t>  </a:t>
            </a:r>
            <a:r>
              <a:rPr lang="ja-JP" altLang="en-US" sz="2000" dirty="0"/>
              <a:t>⇒ </a:t>
            </a:r>
            <a:r>
              <a:rPr lang="en-US" altLang="ja-JP" sz="2000" dirty="0"/>
              <a:t>anterior insula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104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292D73-CAB9-49EF-873F-AD078965CE89}"/>
              </a:ext>
            </a:extLst>
          </p:cNvPr>
          <p:cNvSpPr txBox="1"/>
          <p:nvPr/>
        </p:nvSpPr>
        <p:spPr>
          <a:xfrm>
            <a:off x="548368" y="1482014"/>
            <a:ext cx="11369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 err="1"/>
              <a:t>Geuter</a:t>
            </a:r>
            <a:r>
              <a:rPr lang="en-US" altLang="ja-JP" sz="1600" dirty="0"/>
              <a:t>, S., Boll, S., </a:t>
            </a:r>
            <a:r>
              <a:rPr lang="en-US" altLang="ja-JP" sz="1600" dirty="0" err="1"/>
              <a:t>Eippert</a:t>
            </a:r>
            <a:r>
              <a:rPr lang="en-US" altLang="ja-JP" sz="1600" dirty="0"/>
              <a:t>, F., &amp; </a:t>
            </a:r>
            <a:r>
              <a:rPr lang="en-US" altLang="ja-JP" sz="1600" dirty="0" err="1"/>
              <a:t>Büchel</a:t>
            </a:r>
            <a:r>
              <a:rPr lang="en-US" altLang="ja-JP" sz="1600" dirty="0"/>
              <a:t>, C. (2017). Functional dissociation of stimulus intensity encoding and predictive coding of pain in the insula. </a:t>
            </a:r>
            <a:r>
              <a:rPr lang="en-US" altLang="ja-JP" sz="1600" i="1" dirty="0" err="1"/>
              <a:t>ELife</a:t>
            </a:r>
            <a:r>
              <a:rPr lang="en-US" altLang="ja-JP" sz="1600" i="1" dirty="0"/>
              <a:t>, 6, e24770. 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C9F32B5C-615C-43D1-B851-A34EC0068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41" b="-2196"/>
          <a:stretch/>
        </p:blipFill>
        <p:spPr bwMode="auto">
          <a:xfrm>
            <a:off x="613683" y="2413934"/>
            <a:ext cx="5025118" cy="137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48CB85C-2BDE-49F4-BC81-DDA93273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07" y="2439389"/>
            <a:ext cx="5245010" cy="27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CE6557F-EDBE-4CF5-AB7C-8CA16B1D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8" y="4239254"/>
            <a:ext cx="5597842" cy="165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179DDC-665C-48F7-8AB5-08C8A30AB043}"/>
              </a:ext>
            </a:extLst>
          </p:cNvPr>
          <p:cNvSpPr txBox="1"/>
          <p:nvPr/>
        </p:nvSpPr>
        <p:spPr>
          <a:xfrm>
            <a:off x="717871" y="6091527"/>
            <a:ext cx="551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(A</a:t>
            </a:r>
            <a:r>
              <a:rPr lang="en-US" altLang="ja-JP" sz="1400" dirty="0"/>
              <a:t>)</a:t>
            </a:r>
            <a:r>
              <a:rPr kumimoji="1" lang="en-US" altLang="ja-JP" sz="1400" dirty="0"/>
              <a:t> </a:t>
            </a:r>
            <a:r>
              <a:rPr lang="en-US" altLang="ja-JP" sz="1400" dirty="0"/>
              <a:t>strength</a:t>
            </a:r>
            <a:r>
              <a:rPr lang="ja-JP" altLang="en-US" sz="1400" dirty="0"/>
              <a:t> </a:t>
            </a:r>
            <a:r>
              <a:rPr lang="en-US" altLang="ja-JP" sz="1400" dirty="0"/>
              <a:t>of</a:t>
            </a:r>
            <a:r>
              <a:rPr lang="ja-JP" altLang="en-US" sz="1400" dirty="0"/>
              <a:t> </a:t>
            </a:r>
            <a:r>
              <a:rPr lang="en-US" altLang="ja-JP" sz="1400" dirty="0"/>
              <a:t>pain,</a:t>
            </a:r>
            <a:r>
              <a:rPr lang="ja-JP" altLang="en-US" sz="1400" dirty="0"/>
              <a:t> </a:t>
            </a:r>
            <a:r>
              <a:rPr lang="en-US" altLang="ja-JP" sz="1400" dirty="0"/>
              <a:t>(</a:t>
            </a:r>
            <a:r>
              <a:rPr kumimoji="1" lang="en-US" altLang="ja-JP" sz="1400" dirty="0"/>
              <a:t>B) Interaction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between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pain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and</a:t>
            </a:r>
            <a:r>
              <a:rPr kumimoji="1" lang="ja-JP" altLang="en-US" sz="1400" dirty="0"/>
              <a:t> </a:t>
            </a:r>
            <a:r>
              <a:rPr lang="en-US" altLang="ja-JP" sz="1400" dirty="0"/>
              <a:t>prediction</a:t>
            </a:r>
            <a:endParaRPr kumimoji="1" lang="ja-JP" altLang="en-US" sz="1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879637-AB13-4DA8-9877-6C6863194732}"/>
              </a:ext>
            </a:extLst>
          </p:cNvPr>
          <p:cNvSpPr txBox="1"/>
          <p:nvPr/>
        </p:nvSpPr>
        <p:spPr>
          <a:xfrm>
            <a:off x="6795552" y="5366394"/>
            <a:ext cx="4622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Posterior insula responded to pain and Anterior insula responded to prediction error</a:t>
            </a:r>
            <a:endParaRPr kumimoji="1" lang="ja-JP" altLang="en-US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4A7A20B-0244-4B55-A53F-FC3E33CCC8B9}"/>
              </a:ext>
            </a:extLst>
          </p:cNvPr>
          <p:cNvSpPr txBox="1"/>
          <p:nvPr/>
        </p:nvSpPr>
        <p:spPr>
          <a:xfrm>
            <a:off x="613682" y="573791"/>
            <a:ext cx="435728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perception</a:t>
            </a:r>
            <a:r>
              <a:rPr lang="ja-JP" altLang="en-US" sz="2000" dirty="0"/>
              <a:t>  </a:t>
            </a:r>
            <a:r>
              <a:rPr kumimoji="1" lang="ja-JP" altLang="en-US" sz="2000" dirty="0"/>
              <a:t>⇒ </a:t>
            </a:r>
            <a:r>
              <a:rPr kumimoji="1" lang="en-US" altLang="ja-JP" sz="2000" dirty="0"/>
              <a:t>posterior insula</a:t>
            </a:r>
            <a:br>
              <a:rPr lang="en-US" altLang="ja-JP" sz="2000" dirty="0"/>
            </a:br>
            <a:r>
              <a:rPr lang="en-US" altLang="ja-JP" sz="2000" dirty="0"/>
              <a:t>Pain</a:t>
            </a:r>
            <a:r>
              <a:rPr lang="ja-JP" altLang="en-US" sz="2000" dirty="0"/>
              <a:t> </a:t>
            </a:r>
            <a:r>
              <a:rPr lang="en-US" altLang="ja-JP" sz="2000" dirty="0"/>
              <a:t>prediction</a:t>
            </a:r>
            <a:r>
              <a:rPr lang="ja-JP" altLang="en-US" sz="2000" dirty="0"/>
              <a:t> </a:t>
            </a:r>
            <a:r>
              <a:rPr lang="en-US" altLang="ja-JP" sz="2000" dirty="0"/>
              <a:t>  </a:t>
            </a:r>
            <a:r>
              <a:rPr lang="ja-JP" altLang="en-US" sz="2000" dirty="0"/>
              <a:t>⇒ </a:t>
            </a:r>
            <a:r>
              <a:rPr lang="en-US" altLang="ja-JP" sz="2000" dirty="0"/>
              <a:t>anterior insula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217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8CF5A3-62A9-89D6-7C3D-78BCB0A1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1600" dirty="0">
                <a:latin typeface="+mn-lt"/>
              </a:rPr>
              <a:t>Roy, M., </a:t>
            </a:r>
            <a:r>
              <a:rPr lang="en-US" altLang="ja-JP" sz="1600" dirty="0" err="1">
                <a:latin typeface="+mn-lt"/>
              </a:rPr>
              <a:t>Shohamy</a:t>
            </a:r>
            <a:r>
              <a:rPr lang="en-US" altLang="ja-JP" sz="1600" dirty="0">
                <a:latin typeface="+mn-lt"/>
              </a:rPr>
              <a:t>, D., </a:t>
            </a:r>
            <a:r>
              <a:rPr lang="en-US" altLang="ja-JP" sz="1600" dirty="0" err="1">
                <a:latin typeface="+mn-lt"/>
              </a:rPr>
              <a:t>Daw</a:t>
            </a:r>
            <a:r>
              <a:rPr lang="en-US" altLang="ja-JP" sz="1600" dirty="0">
                <a:latin typeface="+mn-lt"/>
              </a:rPr>
              <a:t>, N., </a:t>
            </a:r>
            <a:r>
              <a:rPr lang="en-US" altLang="ja-JP" sz="1600" dirty="0" err="1">
                <a:latin typeface="+mn-lt"/>
              </a:rPr>
              <a:t>Jepma</a:t>
            </a:r>
            <a:r>
              <a:rPr lang="en-US" altLang="ja-JP" sz="1600" dirty="0">
                <a:latin typeface="+mn-lt"/>
              </a:rPr>
              <a:t>, M., </a:t>
            </a:r>
            <a:r>
              <a:rPr lang="en-US" altLang="ja-JP" sz="1600" dirty="0" err="1">
                <a:latin typeface="+mn-lt"/>
              </a:rPr>
              <a:t>Wimmer</a:t>
            </a:r>
            <a:r>
              <a:rPr lang="en-US" altLang="ja-JP" sz="1600" dirty="0">
                <a:latin typeface="+mn-lt"/>
              </a:rPr>
              <a:t>, G. E., &amp; Wager, T. D. (2014). Representation of aversive prediction errors in the human periaqueductal gray. </a:t>
            </a:r>
            <a:r>
              <a:rPr lang="en-US" altLang="ja-JP" sz="1600" i="1" dirty="0">
                <a:latin typeface="+mn-lt"/>
              </a:rPr>
              <a:t>Nature Neuroscience, 17(11), 1607-1612. </a:t>
            </a:r>
            <a:br>
              <a:rPr lang="en-US" altLang="ja-JP" sz="1600" i="1" dirty="0">
                <a:latin typeface="+mn-lt"/>
              </a:rPr>
            </a:br>
            <a:endParaRPr kumimoji="1" lang="ja-JP" altLang="en-US" sz="4000" dirty="0">
              <a:latin typeface="+mn-lt"/>
            </a:endParaRP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8DEE7D54-B847-5FB2-E4B0-55549F78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3369"/>
            <a:ext cx="2552764" cy="25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3577AE-A36D-C35C-64B8-59BE3A8E1AD0}"/>
              </a:ext>
            </a:extLst>
          </p:cNvPr>
          <p:cNvSpPr txBox="1"/>
          <p:nvPr/>
        </p:nvSpPr>
        <p:spPr>
          <a:xfrm>
            <a:off x="3491440" y="2113893"/>
            <a:ext cx="211525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Left anterior insula, anterior and mid-cingulate cortices (ACC and MCC, respectively), the right pre- and post-central gyri, the right dorsolateral prefrontal cortex and a large cluster in the midbrain encompassing the periaqueductal gray (PAG)</a:t>
            </a:r>
            <a:endParaRPr kumimoji="1" lang="ja-JP" altLang="en-US" sz="1100" dirty="0"/>
          </a:p>
        </p:txBody>
      </p:sp>
      <p:pic>
        <p:nvPicPr>
          <p:cNvPr id="1028" name="Picture 4" descr="図2">
            <a:extLst>
              <a:ext uri="{FF2B5EF4-FFF2-40B4-BE49-F238E27FC236}">
                <a16:creationId xmlns:a16="http://schemas.microsoft.com/office/drawing/2014/main" id="{5D7238EF-4468-7F0B-B0F1-5E9F296F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6" y="3903385"/>
            <a:ext cx="3933775" cy="27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図3">
            <a:extLst>
              <a:ext uri="{FF2B5EF4-FFF2-40B4-BE49-F238E27FC236}">
                <a16:creationId xmlns:a16="http://schemas.microsoft.com/office/drawing/2014/main" id="{E78231CF-41F3-7F8C-F303-FEFCF84C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158" y="1381735"/>
            <a:ext cx="3795544" cy="253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図4">
            <a:extLst>
              <a:ext uri="{FF2B5EF4-FFF2-40B4-BE49-F238E27FC236}">
                <a16:creationId xmlns:a16="http://schemas.microsoft.com/office/drawing/2014/main" id="{7D6C48D5-3340-6E17-859A-58E18DD8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158" y="4094776"/>
            <a:ext cx="4134716" cy="255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14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図1">
            <a:extLst>
              <a:ext uri="{FF2B5EF4-FFF2-40B4-BE49-F238E27FC236}">
                <a16:creationId xmlns:a16="http://schemas.microsoft.com/office/drawing/2014/main" id="{86E83DC9-B30D-4647-9B5C-BBC8FC35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4" y="1922369"/>
            <a:ext cx="3333440" cy="43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AABBAB21-A781-4F12-8FC0-279633B2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259" y="1870683"/>
            <a:ext cx="2759384" cy="32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ure 4">
            <a:extLst>
              <a:ext uri="{FF2B5EF4-FFF2-40B4-BE49-F238E27FC236}">
                <a16:creationId xmlns:a16="http://schemas.microsoft.com/office/drawing/2014/main" id="{BAA284ED-97B9-4F85-B618-A8A6086C6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07" y="1894838"/>
            <a:ext cx="3496697" cy="30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535ECC-CBEA-476B-8530-B5E8C2E32CD3}"/>
              </a:ext>
            </a:extLst>
          </p:cNvPr>
          <p:cNvSpPr txBox="1"/>
          <p:nvPr/>
        </p:nvSpPr>
        <p:spPr>
          <a:xfrm>
            <a:off x="4108428" y="5289358"/>
            <a:ext cx="77738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ASD tended to have smaller Δα</a:t>
            </a:r>
            <a:r>
              <a:rPr kumimoji="1" lang="en-US" altLang="ja-JP" sz="1400" baseline="-25000" dirty="0"/>
              <a:t>2</a:t>
            </a:r>
            <a:r>
              <a:rPr kumimoji="1" lang="en-US" altLang="ja-JP" sz="1400" dirty="0"/>
              <a:t> (Fig. 4c), showed reduced behavioral surprise (Fig. 2b) and also larger '</a:t>
            </a:r>
            <a:r>
              <a:rPr kumimoji="1" lang="en-US" altLang="ja-JP" sz="1400" dirty="0" err="1"/>
              <a:t>metavolatility</a:t>
            </a:r>
            <a:r>
              <a:rPr kumimoji="1" lang="en-US" altLang="ja-JP" sz="1400" dirty="0"/>
              <a:t>' estimates (Fig. 4b).</a:t>
            </a:r>
          </a:p>
          <a:p>
            <a:r>
              <a:rPr kumimoji="1" lang="en-US" altLang="ja-JP" sz="1400" dirty="0"/>
              <a:t>ASD showed a tendency to overlearn about volatility in the face of environmental change drives a corresponding reduction in learning about probabilistically aberrant events, thus putatively rendering these events less surprising.</a:t>
            </a:r>
            <a:endParaRPr kumimoji="1" lang="ja-JP" altLang="en-US" sz="1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0304917-6873-0B8A-AE07-E5DF2F073F89}"/>
              </a:ext>
            </a:extLst>
          </p:cNvPr>
          <p:cNvSpPr txBox="1"/>
          <p:nvPr/>
        </p:nvSpPr>
        <p:spPr>
          <a:xfrm>
            <a:off x="753838" y="1150400"/>
            <a:ext cx="1068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ea typeface="游ゴシック Light" panose="020B0300000000000000" pitchFamily="50" charset="-128"/>
              </a:rPr>
              <a:t>Lawson, R. P., </a:t>
            </a:r>
            <a:r>
              <a:rPr lang="en-US" altLang="ja-JP" sz="1600" dirty="0" err="1">
                <a:ea typeface="游ゴシック Light" panose="020B0300000000000000" pitchFamily="50" charset="-128"/>
              </a:rPr>
              <a:t>Mathys</a:t>
            </a:r>
            <a:r>
              <a:rPr lang="en-US" altLang="ja-JP" sz="1600" dirty="0">
                <a:ea typeface="游ゴシック Light" panose="020B0300000000000000" pitchFamily="50" charset="-128"/>
              </a:rPr>
              <a:t>, C., &amp; Rees, G. (2017). Adults with autism overestimate the volatility of the sensory environment. </a:t>
            </a:r>
            <a:r>
              <a:rPr lang="en-US" altLang="ja-JP" sz="1600" i="1" dirty="0">
                <a:ea typeface="游ゴシック Light" panose="020B0300000000000000" pitchFamily="50" charset="-128"/>
              </a:rPr>
              <a:t>Nature Neuroscience, 20(9), 1293-1299. </a:t>
            </a:r>
            <a:endParaRPr kumimoji="1" lang="ja-JP" altLang="en-US" sz="16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8B5DE87-5C4F-41C2-A220-64115954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Volatility and autism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56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026599-BC77-52B1-CEFF-FE60DA3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Purpose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F92485-2239-15EF-1C5F-4C35431BE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84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5B3349-BDF9-3ADA-C0E4-5D890269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Expected results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02A509-AF18-45FF-887A-EAE6C1EC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/>
              <a:t>Volatility of monetary reward -&gt; ACC (Behrens et al., 2007; </a:t>
            </a:r>
            <a:r>
              <a:rPr kumimoji="1" lang="en-US" altLang="ja-JP" sz="2000" dirty="0" err="1"/>
              <a:t>Silvetti</a:t>
            </a:r>
            <a:r>
              <a:rPr kumimoji="1" lang="en-US" altLang="ja-JP" sz="2000" dirty="0"/>
              <a:t> et al., 2013) </a:t>
            </a:r>
          </a:p>
          <a:p>
            <a:pPr lvl="1"/>
            <a:r>
              <a:rPr lang="en-US" altLang="ja-JP" sz="2000" u="sng" dirty="0"/>
              <a:t>Volatility of pain -&gt; insula</a:t>
            </a:r>
          </a:p>
          <a:p>
            <a:pPr lvl="1"/>
            <a:endParaRPr kumimoji="1" lang="en-US" altLang="ja-JP" sz="2000" dirty="0"/>
          </a:p>
          <a:p>
            <a:r>
              <a:rPr kumimoji="1" lang="en-US" altLang="ja-JP" sz="2000" dirty="0"/>
              <a:t>Volatility relates emotion. (</a:t>
            </a:r>
            <a:r>
              <a:rPr kumimoji="1" lang="en-US" altLang="ja-JP" sz="2000" dirty="0" err="1"/>
              <a:t>Mathys</a:t>
            </a:r>
            <a:r>
              <a:rPr kumimoji="1" lang="en-US" altLang="ja-JP" sz="2000" dirty="0"/>
              <a:t> et al., 2011)</a:t>
            </a:r>
          </a:p>
          <a:p>
            <a:pPr lvl="1"/>
            <a:r>
              <a:rPr lang="en-US" altLang="ja-JP" sz="2000" u="sng" dirty="0"/>
              <a:t>Volatility affects emotion ratings.</a:t>
            </a:r>
          </a:p>
          <a:p>
            <a:pPr lvl="1"/>
            <a:r>
              <a:rPr lang="en-US" altLang="ja-JP" sz="2000" u="sng" dirty="0"/>
              <a:t>Volatility affects BIN measures.</a:t>
            </a:r>
          </a:p>
          <a:p>
            <a:pPr lvl="2"/>
            <a:r>
              <a:rPr kumimoji="1" lang="en-US" altLang="ja-JP" dirty="0"/>
              <a:t>HRV, HEP, EGG</a:t>
            </a:r>
          </a:p>
          <a:p>
            <a:pPr lvl="2"/>
            <a:endParaRPr lang="en-US" altLang="ja-JP" dirty="0"/>
          </a:p>
          <a:p>
            <a:r>
              <a:rPr kumimoji="1" lang="en-US" altLang="ja-JP" sz="2000" dirty="0"/>
              <a:t>ASD showed </a:t>
            </a:r>
            <a:r>
              <a:rPr lang="en-US" altLang="ja-JP" sz="2000" dirty="0"/>
              <a:t>unusual behavior</a:t>
            </a:r>
            <a:r>
              <a:rPr kumimoji="1" lang="en-US" altLang="ja-JP" sz="2000" dirty="0"/>
              <a:t> to changes in volatility. (Lawson et al., 2017)</a:t>
            </a:r>
          </a:p>
          <a:p>
            <a:pPr lvl="1"/>
            <a:r>
              <a:rPr lang="en-US" altLang="ja-JP" sz="2000" u="sng" dirty="0"/>
              <a:t>Individual differences in personality affect behavior </a:t>
            </a:r>
            <a:r>
              <a:rPr kumimoji="1" lang="en-US" altLang="ja-JP" sz="2000" u="sng" dirty="0"/>
              <a:t>to change in volatility</a:t>
            </a:r>
            <a:r>
              <a:rPr kumimoji="1" lang="en-US" altLang="ja-JP" sz="2000" dirty="0"/>
              <a:t>.</a:t>
            </a:r>
          </a:p>
          <a:p>
            <a:pPr lvl="2"/>
            <a:r>
              <a:rPr kumimoji="1" lang="en-US" altLang="ja-JP" dirty="0"/>
              <a:t>BDI, MAIA, BPQ, BRS, RS14, JPSS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9848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C45AB-1A5D-D3AE-E555-8409E479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Methods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04BF8E-C166-692F-372D-94E2B280F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536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C891CBF-5C58-4524-9736-23444CA9BE4F}"/>
              </a:ext>
            </a:extLst>
          </p:cNvPr>
          <p:cNvSpPr txBox="1"/>
          <p:nvPr/>
        </p:nvSpPr>
        <p:spPr>
          <a:xfrm>
            <a:off x="320512" y="749778"/>
            <a:ext cx="321728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u="sng" dirty="0"/>
              <a:t>Conditions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Cue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A</a:t>
            </a:r>
            <a:r>
              <a:rPr lang="ja-JP" altLang="en-US" sz="1600" dirty="0"/>
              <a:t> </a:t>
            </a:r>
            <a:r>
              <a:rPr lang="en-US" altLang="ja-JP" sz="1600" dirty="0"/>
              <a:t>(Gabor 0°)</a:t>
            </a:r>
            <a:endParaRPr kumimoji="1" lang="en-US" altLang="ja-JP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B </a:t>
            </a:r>
            <a:r>
              <a:rPr lang="en-US" altLang="ja-JP" sz="1600" dirty="0"/>
              <a:t>(Gabor 90°)</a:t>
            </a:r>
            <a:endParaRPr kumimoji="1" lang="en-US" altLang="ja-JP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Heat stimuli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Pain</a:t>
            </a:r>
            <a:r>
              <a:rPr kumimoji="1" lang="ja-JP" altLang="en-US" sz="1600" dirty="0"/>
              <a:t>（</a:t>
            </a:r>
            <a:r>
              <a:rPr lang="en-US" altLang="ja-JP" sz="1600" dirty="0"/>
              <a:t>48</a:t>
            </a:r>
            <a:r>
              <a:rPr lang="ja-JP" altLang="en-US" sz="1600" dirty="0"/>
              <a:t>℃</a:t>
            </a:r>
            <a:r>
              <a:rPr kumimoji="1" lang="ja-JP" altLang="en-US" sz="1600" dirty="0"/>
              <a:t>）</a:t>
            </a:r>
            <a:endParaRPr kumimoji="1" lang="en-US" altLang="ja-JP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Warm</a:t>
            </a:r>
            <a:r>
              <a:rPr kumimoji="1" lang="ja-JP" altLang="en-US" sz="1600" dirty="0"/>
              <a:t>（</a:t>
            </a:r>
            <a:r>
              <a:rPr lang="en-US" altLang="ja-JP" sz="1600" dirty="0"/>
              <a:t>35</a:t>
            </a:r>
            <a:r>
              <a:rPr lang="ja-JP" altLang="en-US" sz="1600" dirty="0"/>
              <a:t>℃</a:t>
            </a:r>
            <a:r>
              <a:rPr kumimoji="1" lang="ja-JP" altLang="en-US" sz="1600" dirty="0"/>
              <a:t>）</a:t>
            </a:r>
            <a:endParaRPr kumimoji="1" lang="en-US" altLang="ja-JP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Cue-stim probability</a:t>
            </a:r>
          </a:p>
          <a:p>
            <a:pPr marL="800100" lvl="1" indent="-342900">
              <a:buFont typeface="+mj-ea"/>
              <a:buAutoNum type="circleNumDbPlain"/>
            </a:pPr>
            <a:r>
              <a:rPr kumimoji="1" lang="en-US" altLang="ja-JP" sz="1600" dirty="0"/>
              <a:t>A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:80%, W:20% B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:20%, W:80%</a:t>
            </a:r>
          </a:p>
          <a:p>
            <a:pPr marL="800100" lvl="1" indent="-342900">
              <a:buFont typeface="+mj-ea"/>
              <a:buAutoNum type="circleNumDbPlain"/>
            </a:pPr>
            <a:r>
              <a:rPr kumimoji="1" lang="en-US" altLang="ja-JP" sz="1600" dirty="0"/>
              <a:t>A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:20%, W:80% B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:80%, W:20%</a:t>
            </a:r>
          </a:p>
          <a:p>
            <a:pPr marL="800100" lvl="1" indent="-342900">
              <a:buFont typeface="+mj-ea"/>
              <a:buAutoNum type="circleNumDbPlain"/>
            </a:pP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Volatility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Volatile: probabilities switched every 10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sz="1600" dirty="0"/>
              <a:t>Stable</a:t>
            </a:r>
            <a:r>
              <a:rPr kumimoji="1" lang="en-US" altLang="ja-JP" sz="1600" dirty="0"/>
              <a:t>: same probability lasts for 20 trials</a:t>
            </a:r>
            <a:endParaRPr lang="en-US" altLang="ja-JP" sz="16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F782E7F-E905-4C19-BD10-62F437FC7394}"/>
              </a:ext>
            </a:extLst>
          </p:cNvPr>
          <p:cNvSpPr txBox="1"/>
          <p:nvPr/>
        </p:nvSpPr>
        <p:spPr>
          <a:xfrm>
            <a:off x="5704682" y="44090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①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DA98702-1A03-42BE-B151-30A298B15722}"/>
              </a:ext>
            </a:extLst>
          </p:cNvPr>
          <p:cNvSpPr txBox="1"/>
          <p:nvPr/>
        </p:nvSpPr>
        <p:spPr>
          <a:xfrm>
            <a:off x="7033848" y="44090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②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53DCCB0-32B3-46FB-AD82-C2A5CB2596EF}"/>
              </a:ext>
            </a:extLst>
          </p:cNvPr>
          <p:cNvSpPr txBox="1"/>
          <p:nvPr/>
        </p:nvSpPr>
        <p:spPr>
          <a:xfrm>
            <a:off x="8842362" y="44090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②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07B975D-A411-4D65-9F05-1B600D6C3886}"/>
              </a:ext>
            </a:extLst>
          </p:cNvPr>
          <p:cNvSpPr txBox="1"/>
          <p:nvPr/>
        </p:nvSpPr>
        <p:spPr>
          <a:xfrm>
            <a:off x="7920216" y="44090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①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28EB533-9D69-4CA4-98DF-F57D07BBD2C8}"/>
              </a:ext>
            </a:extLst>
          </p:cNvPr>
          <p:cNvSpPr txBox="1"/>
          <p:nvPr/>
        </p:nvSpPr>
        <p:spPr>
          <a:xfrm>
            <a:off x="4449358" y="6063971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Volatility</a:t>
            </a:r>
            <a:endParaRPr kumimoji="1" lang="ja-JP" altLang="en-US" sz="1600" dirty="0"/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231F8FE3-68DB-4CF6-9A87-C26CA07EBE09}"/>
              </a:ext>
            </a:extLst>
          </p:cNvPr>
          <p:cNvCxnSpPr>
            <a:cxnSpLocks/>
          </p:cNvCxnSpPr>
          <p:nvPr/>
        </p:nvCxnSpPr>
        <p:spPr>
          <a:xfrm>
            <a:off x="6822190" y="5547540"/>
            <a:ext cx="0" cy="936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4E320327-1A9B-48EA-BBF3-AD40D7AE70CD}"/>
              </a:ext>
            </a:extLst>
          </p:cNvPr>
          <p:cNvCxnSpPr>
            <a:cxnSpLocks/>
          </p:cNvCxnSpPr>
          <p:nvPr/>
        </p:nvCxnSpPr>
        <p:spPr>
          <a:xfrm>
            <a:off x="9421517" y="5547540"/>
            <a:ext cx="0" cy="936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4A50EB7-52F2-4CDB-A55B-2BA39EF2422F}"/>
              </a:ext>
            </a:extLst>
          </p:cNvPr>
          <p:cNvSpPr txBox="1"/>
          <p:nvPr/>
        </p:nvSpPr>
        <p:spPr>
          <a:xfrm>
            <a:off x="6020772" y="6063971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</a:t>
            </a:r>
            <a:endParaRPr kumimoji="1" lang="ja-JP" altLang="en-US" sz="16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AC09EF2-5FBF-44DF-B8BF-09A2B923CF45}"/>
              </a:ext>
            </a:extLst>
          </p:cNvPr>
          <p:cNvSpPr txBox="1"/>
          <p:nvPr/>
        </p:nvSpPr>
        <p:spPr>
          <a:xfrm>
            <a:off x="7940706" y="6063971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V</a:t>
            </a:r>
            <a:endParaRPr kumimoji="1" lang="ja-JP" altLang="en-US" sz="16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6A39FF6-9447-430A-9E15-96E34E397013}"/>
              </a:ext>
            </a:extLst>
          </p:cNvPr>
          <p:cNvSpPr txBox="1"/>
          <p:nvPr/>
        </p:nvSpPr>
        <p:spPr>
          <a:xfrm>
            <a:off x="10034855" y="6063971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</a:t>
            </a:r>
            <a:endParaRPr kumimoji="1" lang="ja-JP" altLang="en-US" sz="16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588D78C-6F88-4AC6-8F69-095D5E48307D}"/>
              </a:ext>
            </a:extLst>
          </p:cNvPr>
          <p:cNvSpPr txBox="1"/>
          <p:nvPr/>
        </p:nvSpPr>
        <p:spPr>
          <a:xfrm>
            <a:off x="4071262" y="24751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1</a:t>
            </a:r>
            <a:r>
              <a:rPr lang="ja-JP" altLang="en-US" u="sng" dirty="0"/>
              <a:t> </a:t>
            </a:r>
            <a:r>
              <a:rPr lang="en-US" altLang="ja-JP" u="sng" dirty="0"/>
              <a:t>trial</a:t>
            </a:r>
            <a:endParaRPr kumimoji="1" lang="ja-JP" altLang="en-US" u="sng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81D6807-AD76-4EDC-B981-D58AAB939E0F}"/>
              </a:ext>
            </a:extLst>
          </p:cNvPr>
          <p:cNvSpPr txBox="1"/>
          <p:nvPr/>
        </p:nvSpPr>
        <p:spPr>
          <a:xfrm>
            <a:off x="4174355" y="3622517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Cue-stim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conditioning</a:t>
            </a:r>
            <a:endParaRPr kumimoji="1" lang="ja-JP" altLang="en-US" u="sng" dirty="0"/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58AC01F9-B4F8-4F85-A48D-32F7138E5E34}"/>
              </a:ext>
            </a:extLst>
          </p:cNvPr>
          <p:cNvCxnSpPr>
            <a:cxnSpLocks/>
          </p:cNvCxnSpPr>
          <p:nvPr/>
        </p:nvCxnSpPr>
        <p:spPr>
          <a:xfrm>
            <a:off x="3769659" y="301295"/>
            <a:ext cx="0" cy="611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46C0BE0B-E610-42A1-A95E-14FED34434C7}"/>
              </a:ext>
            </a:extLst>
          </p:cNvPr>
          <p:cNvCxnSpPr/>
          <p:nvPr/>
        </p:nvCxnSpPr>
        <p:spPr>
          <a:xfrm>
            <a:off x="3948953" y="3364127"/>
            <a:ext cx="77365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B43A6CD-816D-45D1-83F8-E6C90DD7F7E9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7265819" y="3989350"/>
            <a:ext cx="1053839" cy="449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2E564D3-1F81-409C-8F8E-C758C5E6649A}"/>
              </a:ext>
            </a:extLst>
          </p:cNvPr>
          <p:cNvSpPr txBox="1"/>
          <p:nvPr/>
        </p:nvSpPr>
        <p:spPr>
          <a:xfrm>
            <a:off x="8319658" y="3573851"/>
            <a:ext cx="2566728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example</a:t>
            </a:r>
            <a:r>
              <a:rPr kumimoji="1" lang="ja-JP" altLang="en-US" sz="1600" dirty="0"/>
              <a:t>）</a:t>
            </a:r>
            <a:endParaRPr kumimoji="1" lang="en-US" altLang="ja-JP" sz="1600" dirty="0"/>
          </a:p>
          <a:p>
            <a:r>
              <a:rPr kumimoji="1" lang="ja-JP" altLang="en-US" sz="1600" dirty="0"/>
              <a:t>　</a:t>
            </a:r>
            <a:r>
              <a:rPr kumimoji="1" lang="en-US" altLang="ja-JP" sz="1600" dirty="0"/>
              <a:t>A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:1</a:t>
            </a:r>
            <a:r>
              <a:rPr lang="ja-JP" altLang="en-US" sz="1600" dirty="0"/>
              <a:t> </a:t>
            </a:r>
            <a:r>
              <a:rPr lang="en-US" altLang="ja-JP" sz="1600" dirty="0"/>
              <a:t>time</a:t>
            </a:r>
            <a:r>
              <a:rPr kumimoji="1" lang="en-US" altLang="ja-JP" sz="1600" dirty="0"/>
              <a:t>, W:4</a:t>
            </a:r>
            <a:r>
              <a:rPr lang="ja-JP" altLang="en-US" sz="1600" dirty="0"/>
              <a:t> </a:t>
            </a:r>
            <a:r>
              <a:rPr lang="en-US" altLang="ja-JP" sz="1600" dirty="0"/>
              <a:t>times</a:t>
            </a:r>
            <a:endParaRPr kumimoji="1" lang="en-US" altLang="ja-JP" sz="1600" dirty="0"/>
          </a:p>
          <a:p>
            <a:r>
              <a:rPr kumimoji="1" lang="ja-JP" altLang="en-US" sz="1600" dirty="0"/>
              <a:t>　</a:t>
            </a:r>
            <a:r>
              <a:rPr kumimoji="1" lang="en-US" altLang="ja-JP" sz="1600" dirty="0"/>
              <a:t>B</a:t>
            </a:r>
            <a:r>
              <a:rPr kumimoji="1" lang="ja-JP" altLang="en-US" sz="1600" dirty="0"/>
              <a:t>⇒</a:t>
            </a:r>
            <a:r>
              <a:rPr lang="en-US" altLang="ja-JP" sz="1600" dirty="0"/>
              <a:t>P</a:t>
            </a:r>
            <a:r>
              <a:rPr kumimoji="1" lang="en-US" altLang="ja-JP" sz="1600" dirty="0"/>
              <a:t>:4</a:t>
            </a:r>
            <a:r>
              <a:rPr lang="ja-JP" altLang="en-US" sz="1600" dirty="0"/>
              <a:t> </a:t>
            </a:r>
            <a:r>
              <a:rPr lang="en-US" altLang="ja-JP" sz="1600" dirty="0"/>
              <a:t>times</a:t>
            </a:r>
            <a:r>
              <a:rPr kumimoji="1" lang="en-US" altLang="ja-JP" sz="1600" dirty="0"/>
              <a:t>, W:1</a:t>
            </a:r>
            <a:r>
              <a:rPr lang="ja-JP" altLang="en-US" sz="1600" dirty="0"/>
              <a:t> </a:t>
            </a:r>
            <a:r>
              <a:rPr lang="en-US" altLang="ja-JP" sz="1600" dirty="0"/>
              <a:t>time</a:t>
            </a:r>
            <a:endParaRPr kumimoji="1" lang="ja-JP" altLang="en-US" sz="16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8A7789E-7FE8-42B9-9807-4289678F88CB}"/>
              </a:ext>
            </a:extLst>
          </p:cNvPr>
          <p:cNvSpPr txBox="1"/>
          <p:nvPr/>
        </p:nvSpPr>
        <p:spPr>
          <a:xfrm>
            <a:off x="10078997" y="44090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①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731381-D71B-49DC-8649-2A4AB6A9125F}"/>
              </a:ext>
            </a:extLst>
          </p:cNvPr>
          <p:cNvSpPr txBox="1"/>
          <p:nvPr/>
        </p:nvSpPr>
        <p:spPr>
          <a:xfrm>
            <a:off x="6649489" y="2748687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u="sng" dirty="0"/>
              <a:t>11.5</a:t>
            </a:r>
            <a:r>
              <a:rPr kumimoji="1" lang="en-US" altLang="ja-JP" u="sng" dirty="0"/>
              <a:t>s + response(~7.0s) × 140 trials = 43’ 10”</a:t>
            </a:r>
            <a:endParaRPr kumimoji="1" lang="ja-JP" altLang="en-US" u="sng" dirty="0"/>
          </a:p>
        </p:txBody>
      </p:sp>
      <p:graphicFrame>
        <p:nvGraphicFramePr>
          <p:cNvPr id="44" name="グラフ 43">
            <a:extLst>
              <a:ext uri="{FF2B5EF4-FFF2-40B4-BE49-F238E27FC236}">
                <a16:creationId xmlns:a16="http://schemas.microsoft.com/office/drawing/2014/main" id="{4FFD867F-FB79-446B-A873-C05E5BE3F6B8}"/>
              </a:ext>
            </a:extLst>
          </p:cNvPr>
          <p:cNvGraphicFramePr>
            <a:graphicFrameLocks/>
          </p:cNvGraphicFramePr>
          <p:nvPr/>
        </p:nvGraphicFramePr>
        <p:xfrm>
          <a:off x="4374219" y="4565470"/>
          <a:ext cx="7713275" cy="1717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702ACD0-EAB1-4C23-B30A-89816893EE1D}"/>
              </a:ext>
            </a:extLst>
          </p:cNvPr>
          <p:cNvGrpSpPr/>
          <p:nvPr/>
        </p:nvGrpSpPr>
        <p:grpSpPr>
          <a:xfrm>
            <a:off x="4270832" y="835273"/>
            <a:ext cx="7638549" cy="1626595"/>
            <a:chOff x="4001521" y="826565"/>
            <a:chExt cx="8086386" cy="1626595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DD6F96A6-711E-4EF8-8886-DBF7BFD3B26C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26565"/>
              <a:ext cx="8086386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7185C671-2C9B-4BCC-B37E-5FF0EBE5ED96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A6E66F65-40B6-4721-A1A9-234D89A7548D}"/>
                </a:ext>
              </a:extLst>
            </p:cNvPr>
            <p:cNvCxnSpPr>
              <a:cxnSpLocks/>
            </p:cNvCxnSpPr>
            <p:nvPr/>
          </p:nvCxnSpPr>
          <p:spPr>
            <a:xfrm>
              <a:off x="4933315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CE31AC77-0189-4B94-93BA-54D97683F331}"/>
                </a:ext>
              </a:extLst>
            </p:cNvPr>
            <p:cNvSpPr txBox="1"/>
            <p:nvPr/>
          </p:nvSpPr>
          <p:spPr>
            <a:xfrm>
              <a:off x="4157971" y="1065394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1</a:t>
              </a:r>
              <a:r>
                <a:rPr kumimoji="1" lang="en-US" altLang="ja-JP" sz="1600" dirty="0"/>
                <a:t>.0s</a:t>
              </a:r>
              <a:endParaRPr kumimoji="1" lang="ja-JP" altLang="en-US" sz="1600" dirty="0"/>
            </a:p>
          </p:txBody>
        </p: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35AD6D26-2319-4D62-BC57-DDD58D223C60}"/>
                </a:ext>
              </a:extLst>
            </p:cNvPr>
            <p:cNvCxnSpPr>
              <a:cxnSpLocks/>
            </p:cNvCxnSpPr>
            <p:nvPr/>
          </p:nvCxnSpPr>
          <p:spPr>
            <a:xfrm>
              <a:off x="586510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48C8B24-5D46-4112-95D5-05FB67516B06}"/>
                </a:ext>
              </a:extLst>
            </p:cNvPr>
            <p:cNvSpPr txBox="1"/>
            <p:nvPr/>
          </p:nvSpPr>
          <p:spPr>
            <a:xfrm>
              <a:off x="5089765" y="1065394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0.5s</a:t>
              </a:r>
              <a:endParaRPr kumimoji="1" lang="ja-JP" altLang="en-US" sz="1600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09DC7521-E96D-47C3-8194-2DEB5E6CFE75}"/>
                </a:ext>
              </a:extLst>
            </p:cNvPr>
            <p:cNvSpPr txBox="1"/>
            <p:nvPr/>
          </p:nvSpPr>
          <p:spPr>
            <a:xfrm>
              <a:off x="4939414" y="1440796"/>
              <a:ext cx="9370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fixation</a:t>
              </a:r>
              <a:endParaRPr kumimoji="1" lang="ja-JP" altLang="en-US" sz="1600" dirty="0"/>
            </a:p>
          </p:txBody>
        </p: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C9A149A0-72FA-4A5C-9434-183A3ED43E33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03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8D747EF0-794A-4ECA-89C6-AC751DDD5732}"/>
                </a:ext>
              </a:extLst>
            </p:cNvPr>
            <p:cNvSpPr txBox="1"/>
            <p:nvPr/>
          </p:nvSpPr>
          <p:spPr>
            <a:xfrm>
              <a:off x="6021559" y="1065394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3.0s</a:t>
              </a:r>
              <a:endParaRPr kumimoji="1" lang="ja-JP" altLang="en-US" sz="1600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EE4447BB-D444-4F55-8310-CCCB7A0AE711}"/>
                </a:ext>
              </a:extLst>
            </p:cNvPr>
            <p:cNvSpPr txBox="1"/>
            <p:nvPr/>
          </p:nvSpPr>
          <p:spPr>
            <a:xfrm>
              <a:off x="6040862" y="1440796"/>
              <a:ext cx="589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Cue</a:t>
              </a:r>
            </a:p>
            <a:p>
              <a:endParaRPr kumimoji="1" lang="ja-JP" altLang="en-US" sz="1600" dirty="0"/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F1F88550-4344-488A-9605-1831C2450596}"/>
                </a:ext>
              </a:extLst>
            </p:cNvPr>
            <p:cNvCxnSpPr>
              <a:cxnSpLocks/>
            </p:cNvCxnSpPr>
            <p:nvPr/>
          </p:nvCxnSpPr>
          <p:spPr>
            <a:xfrm>
              <a:off x="784415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F7770B93-AE4A-4C1D-9962-51E223018AEA}"/>
                </a:ext>
              </a:extLst>
            </p:cNvPr>
            <p:cNvSpPr txBox="1"/>
            <p:nvPr/>
          </p:nvSpPr>
          <p:spPr>
            <a:xfrm>
              <a:off x="6953352" y="1065394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~1.0s</a:t>
              </a:r>
              <a:endParaRPr kumimoji="1" lang="ja-JP" altLang="en-US" sz="1600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38520BB2-F338-49FD-A49B-995B4FB32C23}"/>
                </a:ext>
              </a:extLst>
            </p:cNvPr>
            <p:cNvSpPr txBox="1"/>
            <p:nvPr/>
          </p:nvSpPr>
          <p:spPr>
            <a:xfrm>
              <a:off x="6970487" y="1440796"/>
              <a:ext cx="696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2AFC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5A3ABAB-08CC-4B88-98D5-3AEEE92C069B}"/>
                </a:ext>
              </a:extLst>
            </p:cNvPr>
            <p:cNvSpPr txBox="1"/>
            <p:nvPr/>
          </p:nvSpPr>
          <p:spPr>
            <a:xfrm>
              <a:off x="8000602" y="1065394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3</a:t>
              </a:r>
              <a:r>
                <a:rPr kumimoji="1" lang="en-US" altLang="ja-JP" sz="1600" dirty="0"/>
                <a:t>.0s</a:t>
              </a:r>
              <a:endParaRPr kumimoji="1" lang="ja-JP" altLang="en-US" sz="16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92DF61F5-30A2-4772-A66A-9CF65A8472EA}"/>
                </a:ext>
              </a:extLst>
            </p:cNvPr>
            <p:cNvSpPr txBox="1"/>
            <p:nvPr/>
          </p:nvSpPr>
          <p:spPr>
            <a:xfrm>
              <a:off x="7913352" y="1440796"/>
              <a:ext cx="86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err="1"/>
                <a:t>Antici</a:t>
              </a:r>
              <a:r>
                <a:rPr lang="en-US" altLang="ja-JP" sz="1600" dirty="0"/>
                <a:t>-</a:t>
              </a:r>
            </a:p>
            <a:p>
              <a:r>
                <a:rPr lang="en-US" altLang="ja-JP" sz="1600" dirty="0" err="1"/>
                <a:t>pation</a:t>
              </a:r>
              <a:endParaRPr kumimoji="1" lang="ja-JP" altLang="en-US" sz="1600" dirty="0"/>
            </a:p>
          </p:txBody>
        </p: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9DB8BC1-BE3A-4461-B84A-B104FF8619EC}"/>
                </a:ext>
              </a:extLst>
            </p:cNvPr>
            <p:cNvCxnSpPr>
              <a:cxnSpLocks/>
            </p:cNvCxnSpPr>
            <p:nvPr/>
          </p:nvCxnSpPr>
          <p:spPr>
            <a:xfrm>
              <a:off x="8775946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EEE747CF-3676-44F5-AFCD-C28C61A0A6D4}"/>
                </a:ext>
              </a:extLst>
            </p:cNvPr>
            <p:cNvSpPr txBox="1"/>
            <p:nvPr/>
          </p:nvSpPr>
          <p:spPr>
            <a:xfrm>
              <a:off x="8932396" y="1065394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4.0s</a:t>
              </a:r>
              <a:endParaRPr kumimoji="1" lang="ja-JP" altLang="en-US" sz="1600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C560C6DB-2636-4CC0-9DA3-DA37938A1439}"/>
                </a:ext>
              </a:extLst>
            </p:cNvPr>
            <p:cNvSpPr txBox="1"/>
            <p:nvPr/>
          </p:nvSpPr>
          <p:spPr>
            <a:xfrm>
              <a:off x="8931985" y="1440796"/>
              <a:ext cx="651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</a:t>
              </a:r>
              <a:r>
                <a:rPr kumimoji="1" lang="en-US" altLang="ja-JP" sz="1600" dirty="0"/>
                <a:t>tim</a:t>
              </a:r>
              <a:endParaRPr kumimoji="1" lang="ja-JP" altLang="en-US" sz="1600" dirty="0"/>
            </a:p>
          </p:txBody>
        </p:sp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9CB5EB57-338F-4748-A60E-8D127810A38F}"/>
                </a:ext>
              </a:extLst>
            </p:cNvPr>
            <p:cNvCxnSpPr>
              <a:cxnSpLocks/>
            </p:cNvCxnSpPr>
            <p:nvPr/>
          </p:nvCxnSpPr>
          <p:spPr>
            <a:xfrm>
              <a:off x="9707740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CF28C10C-B26C-4756-B7B6-E25BD4617640}"/>
                </a:ext>
              </a:extLst>
            </p:cNvPr>
            <p:cNvSpPr txBox="1"/>
            <p:nvPr/>
          </p:nvSpPr>
          <p:spPr>
            <a:xfrm>
              <a:off x="9864190" y="1065394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~2.5s</a:t>
              </a:r>
              <a:endParaRPr kumimoji="1" lang="ja-JP" altLang="en-US" sz="1600" dirty="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6AF4A878-AB78-44E4-91AE-6201C45DEA6E}"/>
                </a:ext>
              </a:extLst>
            </p:cNvPr>
            <p:cNvSpPr txBox="1"/>
            <p:nvPr/>
          </p:nvSpPr>
          <p:spPr>
            <a:xfrm>
              <a:off x="9903103" y="1440796"/>
              <a:ext cx="6434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Pain</a:t>
              </a:r>
            </a:p>
            <a:p>
              <a:r>
                <a:rPr kumimoji="1" lang="en-US" altLang="ja-JP" sz="1600" dirty="0"/>
                <a:t>VAS</a:t>
              </a:r>
            </a:p>
          </p:txBody>
        </p:sp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781B1131-6E64-41E8-8E81-FB58856B7BBD}"/>
                </a:ext>
              </a:extLst>
            </p:cNvPr>
            <p:cNvCxnSpPr>
              <a:cxnSpLocks/>
            </p:cNvCxnSpPr>
            <p:nvPr/>
          </p:nvCxnSpPr>
          <p:spPr>
            <a:xfrm>
              <a:off x="1075498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D78E6718-4EDC-40E0-B033-3DB59125A6ED}"/>
                </a:ext>
              </a:extLst>
            </p:cNvPr>
            <p:cNvSpPr txBox="1"/>
            <p:nvPr/>
          </p:nvSpPr>
          <p:spPr>
            <a:xfrm>
              <a:off x="10911439" y="1065394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~3.5s</a:t>
              </a:r>
              <a:endParaRPr kumimoji="1" lang="ja-JP" altLang="en-US" sz="1600" dirty="0"/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21222ED6-0B23-41E2-88D0-4F00530AB75F}"/>
                </a:ext>
              </a:extLst>
            </p:cNvPr>
            <p:cNvSpPr txBox="1"/>
            <p:nvPr/>
          </p:nvSpPr>
          <p:spPr>
            <a:xfrm>
              <a:off x="10727541" y="1440796"/>
              <a:ext cx="1079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A</a:t>
              </a:r>
              <a:r>
                <a:rPr lang="en-US" altLang="ja-JP" sz="1600" dirty="0"/>
                <a:t>ffective</a:t>
              </a:r>
            </a:p>
            <a:p>
              <a:r>
                <a:rPr kumimoji="1" lang="en-US" altLang="ja-JP" sz="1600" dirty="0"/>
                <a:t>grid</a:t>
              </a:r>
            </a:p>
          </p:txBody>
        </p: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A217BCB0-50D4-4969-8ABF-4B762F8334E9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4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9250763-E6D0-4847-9167-87302F1CAAF8}"/>
                </a:ext>
              </a:extLst>
            </p:cNvPr>
            <p:cNvSpPr txBox="1"/>
            <p:nvPr/>
          </p:nvSpPr>
          <p:spPr>
            <a:xfrm>
              <a:off x="4756622" y="2090962"/>
              <a:ext cx="353386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1.0</a:t>
              </a:r>
              <a:endParaRPr kumimoji="1" lang="ja-JP" altLang="en-US" dirty="0"/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3020BEE1-A7DE-416F-92E8-8966392F44A7}"/>
                </a:ext>
              </a:extLst>
            </p:cNvPr>
            <p:cNvSpPr txBox="1"/>
            <p:nvPr/>
          </p:nvSpPr>
          <p:spPr>
            <a:xfrm>
              <a:off x="5688416" y="2090962"/>
              <a:ext cx="353386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1.5</a:t>
              </a:r>
              <a:endParaRPr kumimoji="1" lang="ja-JP" altLang="en-US" dirty="0"/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4C9D6F23-F597-49D5-8B21-92FB26155234}"/>
                </a:ext>
              </a:extLst>
            </p:cNvPr>
            <p:cNvSpPr txBox="1"/>
            <p:nvPr/>
          </p:nvSpPr>
          <p:spPr>
            <a:xfrm>
              <a:off x="6620210" y="2090962"/>
              <a:ext cx="353386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4.5</a:t>
              </a:r>
              <a:endParaRPr kumimoji="1" lang="ja-JP" altLang="en-US" dirty="0"/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ADF4A252-A8E3-42A0-BC2C-092237E09764}"/>
                </a:ext>
              </a:extLst>
            </p:cNvPr>
            <p:cNvSpPr txBox="1"/>
            <p:nvPr/>
          </p:nvSpPr>
          <p:spPr>
            <a:xfrm>
              <a:off x="7667459" y="2090962"/>
              <a:ext cx="353386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5.5</a:t>
              </a:r>
              <a:endParaRPr kumimoji="1" lang="ja-JP" altLang="en-US" dirty="0"/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C37C1FE7-226B-434F-8A5E-856AFAA4018F}"/>
                </a:ext>
              </a:extLst>
            </p:cNvPr>
            <p:cNvSpPr txBox="1"/>
            <p:nvPr/>
          </p:nvSpPr>
          <p:spPr>
            <a:xfrm>
              <a:off x="8599253" y="2090962"/>
              <a:ext cx="353386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8.5</a:t>
              </a:r>
              <a:endParaRPr kumimoji="1" lang="ja-JP" altLang="en-US" dirty="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CD6E8811-F88C-4801-9E08-0C6382FC3DB5}"/>
                </a:ext>
              </a:extLst>
            </p:cNvPr>
            <p:cNvSpPr txBox="1"/>
            <p:nvPr/>
          </p:nvSpPr>
          <p:spPr>
            <a:xfrm>
              <a:off x="9485770" y="2090962"/>
              <a:ext cx="443940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12.5</a:t>
              </a:r>
              <a:endParaRPr kumimoji="1" lang="ja-JP" altLang="en-US" dirty="0"/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F3741155-729A-4D02-AFA6-28A26F1757AC}"/>
                </a:ext>
              </a:extLst>
            </p:cNvPr>
            <p:cNvSpPr txBox="1"/>
            <p:nvPr/>
          </p:nvSpPr>
          <p:spPr>
            <a:xfrm>
              <a:off x="10536658" y="2090962"/>
              <a:ext cx="443940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15.0</a:t>
              </a:r>
              <a:endParaRPr kumimoji="1" lang="ja-JP" altLang="en-US" dirty="0"/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6E2F9CAE-2E97-41EB-AF2F-9B92E140D7FE}"/>
                </a:ext>
              </a:extLst>
            </p:cNvPr>
            <p:cNvSpPr txBox="1"/>
            <p:nvPr/>
          </p:nvSpPr>
          <p:spPr>
            <a:xfrm>
              <a:off x="11580272" y="2090962"/>
              <a:ext cx="443940" cy="362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/>
                <a:t>18.5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448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759275-59FA-42D7-8954-79147B26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Trial</a:t>
            </a:r>
            <a:endParaRPr kumimoji="1" lang="ja-JP" altLang="en-US" dirty="0"/>
          </a:p>
        </p:txBody>
      </p:sp>
      <p:pic>
        <p:nvPicPr>
          <p:cNvPr id="6" name="図 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FAAE9E3-EE5B-4109-B6CE-3530468BB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7" y="1920608"/>
            <a:ext cx="2747010" cy="1543050"/>
          </a:xfrm>
          <a:prstGeom prst="rect">
            <a:avLst/>
          </a:prstGeom>
        </p:spPr>
      </p:pic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EC3E0563-25ED-4D8E-A37F-4001DD543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64" y="1920608"/>
            <a:ext cx="2747010" cy="1543050"/>
          </a:xfrm>
          <a:prstGeom prst="rect">
            <a:avLst/>
          </a:prstGeom>
        </p:spPr>
      </p:pic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1807F8F-8D31-48F5-B5F5-558F23DC8824}"/>
              </a:ext>
            </a:extLst>
          </p:cNvPr>
          <p:cNvCxnSpPr>
            <a:cxnSpLocks/>
          </p:cNvCxnSpPr>
          <p:nvPr/>
        </p:nvCxnSpPr>
        <p:spPr>
          <a:xfrm>
            <a:off x="370115" y="3986345"/>
            <a:ext cx="1145177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9B4ED76-780C-4CE2-905B-CE4710DB8A0E}"/>
              </a:ext>
            </a:extLst>
          </p:cNvPr>
          <p:cNvSpPr txBox="1"/>
          <p:nvPr/>
        </p:nvSpPr>
        <p:spPr>
          <a:xfrm>
            <a:off x="6523645" y="6148494"/>
            <a:ext cx="555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/>
              <a:t>(11.5 s + 7.0</a:t>
            </a:r>
            <a:r>
              <a:rPr lang="ja-JP" altLang="en-US" u="sng" dirty="0"/>
              <a:t> </a:t>
            </a:r>
            <a:r>
              <a:rPr lang="en-US" altLang="ja-JP" u="sng" dirty="0"/>
              <a:t>s</a:t>
            </a:r>
            <a:r>
              <a:rPr kumimoji="1" lang="ja-JP" altLang="en-US" u="sng" dirty="0"/>
              <a:t>（</a:t>
            </a:r>
            <a:r>
              <a:rPr lang="en-US" altLang="ja-JP" u="sng" dirty="0"/>
              <a:t>response</a:t>
            </a:r>
            <a:r>
              <a:rPr kumimoji="1" lang="ja-JP" altLang="en-US" u="sng" dirty="0"/>
              <a:t>）</a:t>
            </a:r>
            <a:r>
              <a:rPr kumimoji="1" lang="en-US" altLang="ja-JP" u="sng" dirty="0"/>
              <a:t>) ×140 </a:t>
            </a:r>
            <a:r>
              <a:rPr lang="en-US" altLang="ja-JP" u="sng" dirty="0"/>
              <a:t>trials</a:t>
            </a:r>
            <a:r>
              <a:rPr kumimoji="1" lang="ja-JP" altLang="en-US" u="sng" dirty="0"/>
              <a:t> </a:t>
            </a:r>
            <a:r>
              <a:rPr kumimoji="1" lang="en-US" altLang="ja-JP" u="sng" dirty="0"/>
              <a:t>= 4</a:t>
            </a:r>
            <a:r>
              <a:rPr lang="en-US" altLang="ja-JP" u="sng" dirty="0"/>
              <a:t>3’ </a:t>
            </a:r>
            <a:r>
              <a:rPr kumimoji="1" lang="en-US" altLang="ja-JP" u="sng" dirty="0"/>
              <a:t>10</a:t>
            </a:r>
            <a:r>
              <a:rPr lang="en-US" altLang="ja-JP" u="sng" dirty="0"/>
              <a:t>’’</a:t>
            </a:r>
            <a:endParaRPr kumimoji="1" lang="ja-JP" altLang="en-US" u="sng" dirty="0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0360B775-28C8-4CB3-BB0C-23191C5C3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57" y="1920608"/>
            <a:ext cx="2747010" cy="1543050"/>
          </a:xfrm>
          <a:prstGeom prst="rect">
            <a:avLst/>
          </a:prstGeom>
        </p:spPr>
      </p:pic>
      <p:pic>
        <p:nvPicPr>
          <p:cNvPr id="34" name="図 33" descr="黒い背景と白い文字&#10;&#10;自動的に生成された説明">
            <a:extLst>
              <a:ext uri="{FF2B5EF4-FFF2-40B4-BE49-F238E27FC236}">
                <a16:creationId xmlns:a16="http://schemas.microsoft.com/office/drawing/2014/main" id="{D9479B50-E6EE-4BD2-9E17-B8D742005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0" y="1920608"/>
            <a:ext cx="2747010" cy="1543050"/>
          </a:xfrm>
          <a:prstGeom prst="rect">
            <a:avLst/>
          </a:prstGeom>
        </p:spPr>
      </p:pic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78E61F33-F931-4F9B-8B81-1E484F4E6B75}"/>
              </a:ext>
            </a:extLst>
          </p:cNvPr>
          <p:cNvCxnSpPr>
            <a:cxnSpLocks/>
          </p:cNvCxnSpPr>
          <p:nvPr/>
        </p:nvCxnSpPr>
        <p:spPr>
          <a:xfrm>
            <a:off x="370115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BE5D941F-CCE9-49C2-AA2C-6C2C464DCF05}"/>
              </a:ext>
            </a:extLst>
          </p:cNvPr>
          <p:cNvCxnSpPr>
            <a:cxnSpLocks/>
          </p:cNvCxnSpPr>
          <p:nvPr/>
        </p:nvCxnSpPr>
        <p:spPr>
          <a:xfrm>
            <a:off x="1689702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FA90B17-7908-4E9B-AB1B-7F14D40F7FE2}"/>
              </a:ext>
            </a:extLst>
          </p:cNvPr>
          <p:cNvSpPr txBox="1"/>
          <p:nvPr/>
        </p:nvSpPr>
        <p:spPr>
          <a:xfrm>
            <a:off x="721170" y="422987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.0s</a:t>
            </a:r>
            <a:endParaRPr kumimoji="1" lang="ja-JP" altLang="en-US" dirty="0"/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A5CBE6D4-4DED-4098-896F-5778657E37EE}"/>
              </a:ext>
            </a:extLst>
          </p:cNvPr>
          <p:cNvCxnSpPr>
            <a:cxnSpLocks/>
          </p:cNvCxnSpPr>
          <p:nvPr/>
        </p:nvCxnSpPr>
        <p:spPr>
          <a:xfrm>
            <a:off x="3009289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9CA16B8-4E1A-43BB-B502-05A4C7838E5E}"/>
              </a:ext>
            </a:extLst>
          </p:cNvPr>
          <p:cNvSpPr txBox="1"/>
          <p:nvPr/>
        </p:nvSpPr>
        <p:spPr>
          <a:xfrm>
            <a:off x="2040757" y="422987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0.5s</a:t>
            </a:r>
            <a:endParaRPr kumimoji="1" lang="ja-JP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AD3182B-FDFF-4EC9-9D49-81F65618DDF8}"/>
              </a:ext>
            </a:extLst>
          </p:cNvPr>
          <p:cNvSpPr txBox="1"/>
          <p:nvPr/>
        </p:nvSpPr>
        <p:spPr>
          <a:xfrm>
            <a:off x="1910914" y="460863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Fixation</a:t>
            </a:r>
            <a:endParaRPr kumimoji="1" lang="ja-JP" altLang="en-US" dirty="0"/>
          </a:p>
        </p:txBody>
      </p: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1BBE7665-A835-444F-8B93-FE85A53B9A81}"/>
              </a:ext>
            </a:extLst>
          </p:cNvPr>
          <p:cNvCxnSpPr>
            <a:cxnSpLocks/>
          </p:cNvCxnSpPr>
          <p:nvPr/>
        </p:nvCxnSpPr>
        <p:spPr>
          <a:xfrm>
            <a:off x="4328876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D23D4DA-BCFD-4DE4-BCCB-3B0526BD027A}"/>
              </a:ext>
            </a:extLst>
          </p:cNvPr>
          <p:cNvSpPr txBox="1"/>
          <p:nvPr/>
        </p:nvSpPr>
        <p:spPr>
          <a:xfrm>
            <a:off x="3360344" y="422987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3.0s</a:t>
            </a:r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F9731A2E-23DF-40DB-B47A-390662ABC956}"/>
              </a:ext>
            </a:extLst>
          </p:cNvPr>
          <p:cNvSpPr txBox="1"/>
          <p:nvPr/>
        </p:nvSpPr>
        <p:spPr>
          <a:xfrm>
            <a:off x="3345991" y="460863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Cue</a:t>
            </a:r>
            <a:endParaRPr kumimoji="1" lang="ja-JP" altLang="en-US" dirty="0"/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AA3ECDE9-EB2D-4A2D-BE53-C01A83D3E1E8}"/>
              </a:ext>
            </a:extLst>
          </p:cNvPr>
          <p:cNvCxnSpPr>
            <a:cxnSpLocks/>
          </p:cNvCxnSpPr>
          <p:nvPr/>
        </p:nvCxnSpPr>
        <p:spPr>
          <a:xfrm>
            <a:off x="5811969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6ECB2508-BC5D-40EB-8EC2-420DE578F813}"/>
              </a:ext>
            </a:extLst>
          </p:cNvPr>
          <p:cNvSpPr txBox="1"/>
          <p:nvPr/>
        </p:nvSpPr>
        <p:spPr>
          <a:xfrm>
            <a:off x="4679931" y="42298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~1.0s</a:t>
            </a:r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234006B0-01B9-4563-98BD-089AFF6D7514}"/>
              </a:ext>
            </a:extLst>
          </p:cNvPr>
          <p:cNvSpPr txBox="1"/>
          <p:nvPr/>
        </p:nvSpPr>
        <p:spPr>
          <a:xfrm>
            <a:off x="4690350" y="460863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2AFC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E92BAE55-1629-437C-A6CD-58BA8C463B47}"/>
              </a:ext>
            </a:extLst>
          </p:cNvPr>
          <p:cNvSpPr txBox="1"/>
          <p:nvPr/>
        </p:nvSpPr>
        <p:spPr>
          <a:xfrm>
            <a:off x="6163024" y="422987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.0s</a:t>
            </a:r>
            <a:endParaRPr kumimoji="1" lang="ja-JP" altLang="en-US" dirty="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3E354CAB-4556-445E-9C02-90AF367BEA68}"/>
              </a:ext>
            </a:extLst>
          </p:cNvPr>
          <p:cNvSpPr txBox="1"/>
          <p:nvPr/>
        </p:nvSpPr>
        <p:spPr>
          <a:xfrm>
            <a:off x="5732965" y="460863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Anticipation</a:t>
            </a:r>
            <a:endParaRPr kumimoji="1" lang="ja-JP" altLang="en-US" dirty="0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67FD298B-9D66-47D3-9191-43D9D4E95F1B}"/>
              </a:ext>
            </a:extLst>
          </p:cNvPr>
          <p:cNvCxnSpPr>
            <a:cxnSpLocks/>
          </p:cNvCxnSpPr>
          <p:nvPr/>
        </p:nvCxnSpPr>
        <p:spPr>
          <a:xfrm>
            <a:off x="7131556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C590B227-69A7-46D4-8DEF-D1CDD4ADE3E3}"/>
              </a:ext>
            </a:extLst>
          </p:cNvPr>
          <p:cNvSpPr txBox="1"/>
          <p:nvPr/>
        </p:nvSpPr>
        <p:spPr>
          <a:xfrm>
            <a:off x="7482611" y="422987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5.0s</a:t>
            </a:r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B6255C48-B61E-4A4D-95AB-120EEACD6A42}"/>
              </a:ext>
            </a:extLst>
          </p:cNvPr>
          <p:cNvSpPr txBox="1"/>
          <p:nvPr/>
        </p:nvSpPr>
        <p:spPr>
          <a:xfrm>
            <a:off x="7246514" y="460863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Stimul</a:t>
            </a:r>
            <a:r>
              <a:rPr lang="en-US" altLang="ja-JP" dirty="0"/>
              <a:t>us</a:t>
            </a:r>
            <a:endParaRPr kumimoji="1" lang="ja-JP" altLang="en-US" dirty="0"/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E4AF3678-573F-439F-B441-F6F65858CC8F}"/>
              </a:ext>
            </a:extLst>
          </p:cNvPr>
          <p:cNvCxnSpPr>
            <a:cxnSpLocks/>
          </p:cNvCxnSpPr>
          <p:nvPr/>
        </p:nvCxnSpPr>
        <p:spPr>
          <a:xfrm>
            <a:off x="8451143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DEF5B66-850A-4B90-939E-0E4309B2D194}"/>
              </a:ext>
            </a:extLst>
          </p:cNvPr>
          <p:cNvSpPr txBox="1"/>
          <p:nvPr/>
        </p:nvSpPr>
        <p:spPr>
          <a:xfrm>
            <a:off x="8802198" y="42298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~2.5s</a:t>
            </a:r>
            <a:endParaRPr kumimoji="1" lang="ja-JP" altLang="en-US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020B3041-432E-4DF3-ABD6-DDCFA393DB7C}"/>
              </a:ext>
            </a:extLst>
          </p:cNvPr>
          <p:cNvSpPr txBox="1"/>
          <p:nvPr/>
        </p:nvSpPr>
        <p:spPr>
          <a:xfrm>
            <a:off x="8610983" y="460863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Pain VAS</a:t>
            </a:r>
            <a:endParaRPr kumimoji="1" lang="ja-JP" altLang="en-US" dirty="0"/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958BBAEA-A4DB-4A1C-9D15-01646D958E82}"/>
              </a:ext>
            </a:extLst>
          </p:cNvPr>
          <p:cNvCxnSpPr>
            <a:cxnSpLocks/>
          </p:cNvCxnSpPr>
          <p:nvPr/>
        </p:nvCxnSpPr>
        <p:spPr>
          <a:xfrm>
            <a:off x="9934236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53566CFE-218E-4CE8-8A04-72588DA6C0AA}"/>
              </a:ext>
            </a:extLst>
          </p:cNvPr>
          <p:cNvSpPr txBox="1"/>
          <p:nvPr/>
        </p:nvSpPr>
        <p:spPr>
          <a:xfrm>
            <a:off x="10285291" y="422987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~3.5s</a:t>
            </a:r>
            <a:endParaRPr kumimoji="1" lang="ja-JP" altLang="en-US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20F26135-9F6E-4C15-BE6E-5B98E5D9F447}"/>
              </a:ext>
            </a:extLst>
          </p:cNvPr>
          <p:cNvSpPr txBox="1"/>
          <p:nvPr/>
        </p:nvSpPr>
        <p:spPr>
          <a:xfrm>
            <a:off x="9881642" y="4608638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Affective grid</a:t>
            </a:r>
            <a:endParaRPr kumimoji="1" lang="ja-JP" altLang="en-US" dirty="0"/>
          </a:p>
        </p:txBody>
      </p: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64FEC68B-42AF-4D4F-AD9C-4271F1911D06}"/>
              </a:ext>
            </a:extLst>
          </p:cNvPr>
          <p:cNvCxnSpPr>
            <a:cxnSpLocks/>
          </p:cNvCxnSpPr>
          <p:nvPr/>
        </p:nvCxnSpPr>
        <p:spPr>
          <a:xfrm>
            <a:off x="11417333" y="4006328"/>
            <a:ext cx="0" cy="126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C76E6AA-4F15-4143-B2F5-DA92C5079D53}"/>
              </a:ext>
            </a:extLst>
          </p:cNvPr>
          <p:cNvCxnSpPr>
            <a:cxnSpLocks/>
            <a:endCxn id="34" idx="2"/>
          </p:cNvCxnSpPr>
          <p:nvPr/>
        </p:nvCxnSpPr>
        <p:spPr>
          <a:xfrm flipH="1" flipV="1">
            <a:off x="1551475" y="3463658"/>
            <a:ext cx="2117608" cy="52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9C5B9C9-92E2-4E77-A325-CE70FDEDFBED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4424562" y="3463658"/>
            <a:ext cx="667020" cy="4976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FEFE83F1-1E58-4869-96B9-D9C565418BE4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7512082" y="3463658"/>
            <a:ext cx="1588376" cy="4976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92776F8E-6994-4D46-8202-70D562050E82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0396469" y="3463658"/>
            <a:ext cx="410186" cy="5136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10FACBE4-C3D0-4F93-8DE7-24EF14B2E134}"/>
              </a:ext>
            </a:extLst>
          </p:cNvPr>
          <p:cNvSpPr txBox="1"/>
          <p:nvPr/>
        </p:nvSpPr>
        <p:spPr>
          <a:xfrm>
            <a:off x="1439473" y="527564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1.0</a:t>
            </a:r>
            <a:endParaRPr kumimoji="1" lang="ja-JP" altLang="en-US" dirty="0"/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A4C424DD-3EFC-40DB-81B5-FCE00836C5F7}"/>
              </a:ext>
            </a:extLst>
          </p:cNvPr>
          <p:cNvSpPr txBox="1"/>
          <p:nvPr/>
        </p:nvSpPr>
        <p:spPr>
          <a:xfrm>
            <a:off x="2759060" y="527564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1.5</a:t>
            </a:r>
            <a:endParaRPr kumimoji="1" lang="ja-JP" altLang="en-US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B0A65E-61EA-4D8D-87E7-C9ECF99C6CF9}"/>
              </a:ext>
            </a:extLst>
          </p:cNvPr>
          <p:cNvSpPr txBox="1"/>
          <p:nvPr/>
        </p:nvSpPr>
        <p:spPr>
          <a:xfrm>
            <a:off x="4078647" y="527564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4.5</a:t>
            </a:r>
            <a:endParaRPr kumimoji="1" lang="ja-JP" altLang="en-US" dirty="0"/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1B25ADB-5CDE-4A47-AE8F-E72C9AB17DDC}"/>
              </a:ext>
            </a:extLst>
          </p:cNvPr>
          <p:cNvSpPr txBox="1"/>
          <p:nvPr/>
        </p:nvSpPr>
        <p:spPr>
          <a:xfrm>
            <a:off x="5561740" y="527564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5.5</a:t>
            </a:r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0D285861-E319-4A5F-9B50-028130C1BE60}"/>
              </a:ext>
            </a:extLst>
          </p:cNvPr>
          <p:cNvSpPr txBox="1"/>
          <p:nvPr/>
        </p:nvSpPr>
        <p:spPr>
          <a:xfrm>
            <a:off x="6881327" y="527564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8.5</a:t>
            </a:r>
            <a:endParaRPr kumimoji="1" lang="ja-JP" altLang="en-US" dirty="0"/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A058E7A2-C949-4485-A3AB-EF24B59CD1C5}"/>
              </a:ext>
            </a:extLst>
          </p:cNvPr>
          <p:cNvSpPr txBox="1"/>
          <p:nvPr/>
        </p:nvSpPr>
        <p:spPr>
          <a:xfrm>
            <a:off x="8136794" y="527564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12.5</a:t>
            </a:r>
            <a:endParaRPr kumimoji="1" lang="ja-JP" altLang="en-US" dirty="0"/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053E15BD-96A7-49E0-A9F5-13237CB876AD}"/>
              </a:ext>
            </a:extLst>
          </p:cNvPr>
          <p:cNvSpPr txBox="1"/>
          <p:nvPr/>
        </p:nvSpPr>
        <p:spPr>
          <a:xfrm>
            <a:off x="9625039" y="527564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15.0</a:t>
            </a:r>
            <a:endParaRPr kumimoji="1" lang="ja-JP" altLang="en-US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EF19F14A-3D2C-4E6C-AEE6-EEB3FD640956}"/>
              </a:ext>
            </a:extLst>
          </p:cNvPr>
          <p:cNvSpPr txBox="1"/>
          <p:nvPr/>
        </p:nvSpPr>
        <p:spPr>
          <a:xfrm>
            <a:off x="11102984" y="527564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18.5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133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F79DE6-8E07-4574-A18F-ECDB27A7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Emotion and free-energy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B981BB1-ACC1-46D2-AFEC-6CFEA53C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0" t="44662" r="25326" b="21086"/>
          <a:stretch/>
        </p:blipFill>
        <p:spPr>
          <a:xfrm>
            <a:off x="981307" y="2623146"/>
            <a:ext cx="5489068" cy="271397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CB23451-8479-4908-ACE4-419911B08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74" y="2716334"/>
            <a:ext cx="4781508" cy="224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BCC878-4D14-44C0-8494-9FAC21457ABE}"/>
              </a:ext>
            </a:extLst>
          </p:cNvPr>
          <p:cNvSpPr txBox="1"/>
          <p:nvPr/>
        </p:nvSpPr>
        <p:spPr>
          <a:xfrm>
            <a:off x="1155560" y="5731655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Emotion is the rate of change of free-energy.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97BB203-C610-4B28-91B7-0F3E9720CF0B}"/>
              </a:ext>
            </a:extLst>
          </p:cNvPr>
          <p:cNvSpPr txBox="1"/>
          <p:nvPr/>
        </p:nvSpPr>
        <p:spPr>
          <a:xfrm>
            <a:off x="838200" y="152496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 err="1"/>
              <a:t>Joffily</a:t>
            </a:r>
            <a:r>
              <a:rPr lang="en-US" altLang="ja-JP" sz="1600" dirty="0"/>
              <a:t>, M., &amp; </a:t>
            </a:r>
            <a:r>
              <a:rPr lang="en-US" altLang="ja-JP" sz="1600" dirty="0" err="1"/>
              <a:t>Coricelli</a:t>
            </a:r>
            <a:r>
              <a:rPr lang="en-US" altLang="ja-JP" sz="1600" dirty="0"/>
              <a:t>, G. (2013). Emotional valence and the free-energy principle. </a:t>
            </a:r>
            <a:r>
              <a:rPr lang="en-US" altLang="ja-JP" sz="1600" i="1" dirty="0" err="1"/>
              <a:t>PLoS</a:t>
            </a:r>
            <a:r>
              <a:rPr lang="en-US" altLang="ja-JP" sz="1600" i="1" dirty="0"/>
              <a:t> Computational Biology, 9(6), e1003094. 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70ABE0-3E8B-4AEA-9E78-8D89E7881C67}"/>
              </a:ext>
            </a:extLst>
          </p:cNvPr>
          <p:cNvSpPr txBox="1"/>
          <p:nvPr/>
        </p:nvSpPr>
        <p:spPr>
          <a:xfrm>
            <a:off x="1155560" y="6123543"/>
            <a:ext cx="959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Emotion play a role in biological agents' adaptation to unexpected changes in their world.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27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33DE7A-34B0-5A87-B650-8AB44C84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Measured value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A07285-A5DF-DC21-DEE3-5CB8597CD6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800" dirty="0"/>
              <a:t>Physiological measures</a:t>
            </a:r>
          </a:p>
          <a:p>
            <a:pPr lvl="1"/>
            <a:r>
              <a:rPr kumimoji="1" lang="en-US" altLang="ja-JP" sz="1800" dirty="0"/>
              <a:t>fMRI</a:t>
            </a:r>
          </a:p>
          <a:p>
            <a:pPr lvl="1"/>
            <a:r>
              <a:rPr kumimoji="1" lang="en-US" altLang="ja-JP" sz="1800" dirty="0"/>
              <a:t>EEG (32ch)</a:t>
            </a:r>
          </a:p>
          <a:p>
            <a:pPr lvl="1"/>
            <a:r>
              <a:rPr lang="en-US" altLang="ja-JP" sz="1800" dirty="0"/>
              <a:t>EGG (electrogastrogram, 26ch)</a:t>
            </a:r>
          </a:p>
          <a:p>
            <a:pPr lvl="1"/>
            <a:r>
              <a:rPr kumimoji="1" lang="en-US" altLang="ja-JP" sz="1800" dirty="0"/>
              <a:t>ECG (6ch)</a:t>
            </a:r>
          </a:p>
          <a:p>
            <a:pPr lvl="1"/>
            <a:r>
              <a:rPr lang="en-US" altLang="ja-JP" sz="1800" dirty="0"/>
              <a:t>PPG (noisy)</a:t>
            </a:r>
          </a:p>
          <a:p>
            <a:pPr lvl="1"/>
            <a:r>
              <a:rPr kumimoji="1" lang="en-US" altLang="ja-JP" sz="1800" dirty="0"/>
              <a:t>BP (low sampling rate)</a:t>
            </a:r>
          </a:p>
          <a:p>
            <a:pPr lvl="1"/>
            <a:r>
              <a:rPr lang="en-US" altLang="ja-JP" sz="1800" dirty="0"/>
              <a:t>Respiration</a:t>
            </a:r>
          </a:p>
          <a:p>
            <a:pPr lvl="1"/>
            <a:r>
              <a:rPr kumimoji="1" lang="en-US" altLang="ja-JP" sz="1800" dirty="0"/>
              <a:t>Skin conductance</a:t>
            </a:r>
          </a:p>
          <a:p>
            <a:pPr lvl="1"/>
            <a:r>
              <a:rPr kumimoji="1" lang="en-US" altLang="ja-JP" sz="1800" dirty="0"/>
              <a:t>Pupil diameter (noisy)</a:t>
            </a:r>
          </a:p>
          <a:p>
            <a:pPr lvl="1"/>
            <a:endParaRPr kumimoji="1" lang="en-US" altLang="ja-JP" sz="1800" dirty="0"/>
          </a:p>
          <a:p>
            <a:pPr lvl="1"/>
            <a:endParaRPr kumimoji="1" lang="ja-JP" altLang="en-US" sz="1800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0428C5-F38B-35A2-1041-2A50C91A1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altLang="ja-JP" sz="1800" dirty="0"/>
              <a:t>Questionnaires</a:t>
            </a:r>
          </a:p>
          <a:p>
            <a:pPr lvl="1"/>
            <a:r>
              <a:rPr lang="en-US" altLang="ja-JP" sz="1800" dirty="0"/>
              <a:t>BDI</a:t>
            </a:r>
          </a:p>
          <a:p>
            <a:pPr lvl="1"/>
            <a:r>
              <a:rPr lang="en-US" altLang="ja-JP" sz="1800" dirty="0"/>
              <a:t>MAIA</a:t>
            </a:r>
          </a:p>
          <a:p>
            <a:pPr lvl="1"/>
            <a:r>
              <a:rPr lang="en-US" altLang="ja-JP" sz="1800" dirty="0"/>
              <a:t>BRS (</a:t>
            </a:r>
            <a:r>
              <a:rPr lang="en-US" altLang="ja-JP" sz="1800" dirty="0" err="1"/>
              <a:t>Bidimentional</a:t>
            </a:r>
            <a:r>
              <a:rPr lang="en-US" altLang="ja-JP" sz="1800" dirty="0"/>
              <a:t> Resilience Scale)</a:t>
            </a:r>
          </a:p>
          <a:p>
            <a:pPr lvl="1"/>
            <a:r>
              <a:rPr lang="en-US" altLang="ja-JP" sz="1800" dirty="0"/>
              <a:t>RS14</a:t>
            </a:r>
          </a:p>
          <a:p>
            <a:pPr lvl="1"/>
            <a:r>
              <a:rPr lang="en-US" altLang="ja-JP" sz="1800" dirty="0"/>
              <a:t>BPQ</a:t>
            </a:r>
          </a:p>
          <a:p>
            <a:pPr lvl="1"/>
            <a:r>
              <a:rPr lang="en-US" altLang="ja-JP" sz="1800" dirty="0"/>
              <a:t>JPSS</a:t>
            </a:r>
          </a:p>
          <a:p>
            <a:pPr lvl="1"/>
            <a:endParaRPr lang="en-US" altLang="ja-JP" sz="1800" dirty="0"/>
          </a:p>
          <a:p>
            <a:r>
              <a:rPr lang="en-US" altLang="ja-JP" sz="1800" dirty="0"/>
              <a:t>Task</a:t>
            </a:r>
          </a:p>
          <a:p>
            <a:pPr lvl="1"/>
            <a:r>
              <a:rPr lang="en-US" altLang="ja-JP" sz="1800" dirty="0"/>
              <a:t>Pain prediction (2AFC)</a:t>
            </a:r>
          </a:p>
          <a:p>
            <a:pPr lvl="1"/>
            <a:r>
              <a:rPr lang="en-US" altLang="ja-JP" sz="1800" dirty="0"/>
              <a:t>Pain VAS</a:t>
            </a:r>
          </a:p>
          <a:p>
            <a:pPr lvl="1"/>
            <a:r>
              <a:rPr lang="en-US" altLang="ja-JP" sz="1800" dirty="0"/>
              <a:t>Pain AG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24655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3CC0CC-D9E1-311C-227D-EA6F6633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F1BB12-AE1C-D22A-3256-5FF4D4C5F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46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833CA8A-C82B-4F06-A49B-A89C8039941C}"/>
              </a:ext>
            </a:extLst>
          </p:cNvPr>
          <p:cNvGrpSpPr/>
          <p:nvPr/>
        </p:nvGrpSpPr>
        <p:grpSpPr>
          <a:xfrm>
            <a:off x="381000" y="1520050"/>
            <a:ext cx="9108688" cy="5123637"/>
            <a:chOff x="381000" y="1520050"/>
            <a:chExt cx="9108688" cy="5123637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5948874F-30F3-405F-9D1E-E9B720E0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520050"/>
              <a:ext cx="9108688" cy="5123637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A5A0AED-F3FC-47B2-9368-55157DE867FB}"/>
                </a:ext>
              </a:extLst>
            </p:cNvPr>
            <p:cNvSpPr/>
            <p:nvPr/>
          </p:nvSpPr>
          <p:spPr>
            <a:xfrm>
              <a:off x="8642194" y="3870815"/>
              <a:ext cx="847493" cy="1099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26B533-B27E-CF45-A832-09A5B90F64E8}"/>
              </a:ext>
            </a:extLst>
          </p:cNvPr>
          <p:cNvSpPr txBox="1"/>
          <p:nvPr/>
        </p:nvSpPr>
        <p:spPr>
          <a:xfrm>
            <a:off x="7057361" y="4414620"/>
            <a:ext cx="4307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Pain VAS: prediction error effect</a:t>
            </a:r>
          </a:p>
          <a:p>
            <a:r>
              <a:rPr lang="en-US" altLang="ja-JP" dirty="0"/>
              <a:t>Arousal: prediction error effect</a:t>
            </a:r>
          </a:p>
          <a:p>
            <a:r>
              <a:rPr kumimoji="1" lang="en-US" altLang="ja-JP" dirty="0"/>
              <a:t>Valence: free-energy decreasing effect</a:t>
            </a:r>
            <a:endParaRPr kumimoji="1"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A939ECC-DC00-5516-000F-E09E6013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Ratings </a:t>
            </a:r>
            <a:endParaRPr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0376B-AD7B-4B48-A46C-8E71B0F17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65" b="50000"/>
          <a:stretch/>
        </p:blipFill>
        <p:spPr bwMode="auto">
          <a:xfrm>
            <a:off x="9782620" y="5337950"/>
            <a:ext cx="1290149" cy="130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581CBA3-6C25-49B6-9DD4-51ADFA2D6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96" t="50000" b="31827"/>
          <a:stretch/>
        </p:blipFill>
        <p:spPr>
          <a:xfrm>
            <a:off x="4913039" y="4212348"/>
            <a:ext cx="847493" cy="9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10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BB4C65-98DD-7057-7E3A-1F2BEBDB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Volatility model</a:t>
            </a:r>
            <a:endParaRPr kumimoji="1" lang="ja-JP" altLang="en-US" dirty="0"/>
          </a:p>
        </p:txBody>
      </p:sp>
      <p:sp>
        <p:nvSpPr>
          <p:cNvPr id="3" name="六角形 2">
            <a:extLst>
              <a:ext uri="{FF2B5EF4-FFF2-40B4-BE49-F238E27FC236}">
                <a16:creationId xmlns:a16="http://schemas.microsoft.com/office/drawing/2014/main" id="{FFD2481C-AAFD-262A-F8D0-BA2D1BCE8E89}"/>
              </a:ext>
            </a:extLst>
          </p:cNvPr>
          <p:cNvSpPr/>
          <p:nvPr/>
        </p:nvSpPr>
        <p:spPr>
          <a:xfrm>
            <a:off x="1440809" y="2378279"/>
            <a:ext cx="742426" cy="64002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r>
              <a:rPr kumimoji="1" lang="en-US" altLang="ja-JP" baseline="-25000" dirty="0"/>
              <a:t>3</a:t>
            </a:r>
            <a:endParaRPr kumimoji="1" lang="ja-JP" altLang="en-US" baseline="-25000" dirty="0"/>
          </a:p>
        </p:txBody>
      </p:sp>
      <p:sp>
        <p:nvSpPr>
          <p:cNvPr id="4" name="六角形 3">
            <a:extLst>
              <a:ext uri="{FF2B5EF4-FFF2-40B4-BE49-F238E27FC236}">
                <a16:creationId xmlns:a16="http://schemas.microsoft.com/office/drawing/2014/main" id="{B0894C27-C7CC-41DF-23BC-9BBF810C73D9}"/>
              </a:ext>
            </a:extLst>
          </p:cNvPr>
          <p:cNvSpPr/>
          <p:nvPr/>
        </p:nvSpPr>
        <p:spPr>
          <a:xfrm>
            <a:off x="1440809" y="3621248"/>
            <a:ext cx="742426" cy="640022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r>
              <a:rPr kumimoji="1" lang="en-US" altLang="ja-JP" baseline="-25000" dirty="0"/>
              <a:t>2</a:t>
            </a:r>
            <a:endParaRPr kumimoji="1" lang="ja-JP" altLang="en-US" baseline="-25000" dirty="0"/>
          </a:p>
        </p:txBody>
      </p:sp>
      <p:sp>
        <p:nvSpPr>
          <p:cNvPr id="6" name="ひし形 5">
            <a:extLst>
              <a:ext uri="{FF2B5EF4-FFF2-40B4-BE49-F238E27FC236}">
                <a16:creationId xmlns:a16="http://schemas.microsoft.com/office/drawing/2014/main" id="{81FCE2FC-A76D-CBC4-2EEE-FAD5E87554DB}"/>
              </a:ext>
            </a:extLst>
          </p:cNvPr>
          <p:cNvSpPr/>
          <p:nvPr/>
        </p:nvSpPr>
        <p:spPr>
          <a:xfrm>
            <a:off x="1392572" y="4837314"/>
            <a:ext cx="838900" cy="83890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x</a:t>
            </a:r>
            <a:r>
              <a:rPr kumimoji="1" lang="en-US" altLang="ja-JP" baseline="-25000" dirty="0"/>
              <a:t>1</a:t>
            </a:r>
            <a:endParaRPr kumimoji="1" lang="ja-JP" altLang="en-US" baseline="-250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C6D41247-EC8F-E025-A520-EC704506AEF1}"/>
              </a:ext>
            </a:extLst>
          </p:cNvPr>
          <p:cNvSpPr/>
          <p:nvPr/>
        </p:nvSpPr>
        <p:spPr>
          <a:xfrm>
            <a:off x="2655116" y="3621248"/>
            <a:ext cx="901816" cy="640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ω</a:t>
            </a:r>
            <a:r>
              <a:rPr kumimoji="1" lang="en-US" altLang="ja-JP" baseline="-25000" dirty="0"/>
              <a:t>2</a:t>
            </a:r>
            <a:endParaRPr kumimoji="1" lang="ja-JP" altLang="en-US" baseline="-25000" dirty="0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C7CB3F8-3663-0D52-3CB6-2689936D5547}"/>
              </a:ext>
            </a:extLst>
          </p:cNvPr>
          <p:cNvSpPr/>
          <p:nvPr/>
        </p:nvSpPr>
        <p:spPr>
          <a:xfrm>
            <a:off x="2655116" y="2378279"/>
            <a:ext cx="901816" cy="64002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ω</a:t>
            </a:r>
            <a:r>
              <a:rPr lang="en-US" altLang="ja-JP" baseline="-25000" dirty="0"/>
              <a:t>3</a:t>
            </a:r>
            <a:endParaRPr kumimoji="1" lang="ja-JP" altLang="en-US" baseline="-250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92E4DF5A-FE9B-554E-BC18-45B24CA1998E}"/>
              </a:ext>
            </a:extLst>
          </p:cNvPr>
          <p:cNvCxnSpPr>
            <a:stCxn id="8" idx="2"/>
            <a:endCxn id="3" idx="0"/>
          </p:cNvCxnSpPr>
          <p:nvPr/>
        </p:nvCxnSpPr>
        <p:spPr>
          <a:xfrm flipH="1">
            <a:off x="2183235" y="2698290"/>
            <a:ext cx="471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289BEAB-FFCD-7630-8CB3-90EAD0D78BE9}"/>
              </a:ext>
            </a:extLst>
          </p:cNvPr>
          <p:cNvCxnSpPr>
            <a:cxnSpLocks/>
          </p:cNvCxnSpPr>
          <p:nvPr/>
        </p:nvCxnSpPr>
        <p:spPr>
          <a:xfrm>
            <a:off x="1812022" y="3018301"/>
            <a:ext cx="0" cy="60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9F80B9D-246D-96AD-8543-A464FA3EA1C8}"/>
              </a:ext>
            </a:extLst>
          </p:cNvPr>
          <p:cNvCxnSpPr>
            <a:cxnSpLocks/>
          </p:cNvCxnSpPr>
          <p:nvPr/>
        </p:nvCxnSpPr>
        <p:spPr>
          <a:xfrm>
            <a:off x="1812022" y="4261270"/>
            <a:ext cx="0" cy="57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700CD42-42A0-E706-D06C-218755DD1B09}"/>
                  </a:ext>
                </a:extLst>
              </p:cNvPr>
              <p:cNvSpPr txBox="1"/>
              <p:nvPr/>
            </p:nvSpPr>
            <p:spPr>
              <a:xfrm>
                <a:off x="5397615" y="4307907"/>
                <a:ext cx="2594172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𝐵𝑒𝑟𝑛𝑜𝑢𝑙𝑙𝑖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F700CD42-42A0-E706-D06C-218755DD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15" y="4307907"/>
                <a:ext cx="2594172" cy="489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70B8EAC-2522-A655-F300-AE0044D974A8}"/>
                  </a:ext>
                </a:extLst>
              </p:cNvPr>
              <p:cNvSpPr txBox="1"/>
              <p:nvPr/>
            </p:nvSpPr>
            <p:spPr>
              <a:xfrm>
                <a:off x="5397616" y="3359754"/>
                <a:ext cx="3255186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70B8EAC-2522-A655-F300-AE0044D97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16" y="3359754"/>
                <a:ext cx="3255186" cy="489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2159D9C-4655-D39B-91A2-FED445664CE4}"/>
                  </a:ext>
                </a:extLst>
              </p:cNvPr>
              <p:cNvSpPr txBox="1"/>
              <p:nvPr/>
            </p:nvSpPr>
            <p:spPr>
              <a:xfrm>
                <a:off x="5397615" y="2353984"/>
                <a:ext cx="2541337" cy="489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F2159D9C-4655-D39B-91A2-FED445664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615" y="2353984"/>
                <a:ext cx="2541337" cy="4898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9C2D0A-0425-93B8-1F32-E3818FF0036F}"/>
              </a:ext>
            </a:extLst>
          </p:cNvPr>
          <p:cNvCxnSpPr>
            <a:stCxn id="7" idx="2"/>
            <a:endCxn id="4" idx="0"/>
          </p:cNvCxnSpPr>
          <p:nvPr/>
        </p:nvCxnSpPr>
        <p:spPr>
          <a:xfrm flipH="1">
            <a:off x="2183235" y="3941259"/>
            <a:ext cx="471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A77D363-61C5-0DAE-238E-E2BF3B3F2294}"/>
                  </a:ext>
                </a:extLst>
              </p:cNvPr>
              <p:cNvSpPr txBox="1"/>
              <p:nvPr/>
            </p:nvSpPr>
            <p:spPr>
              <a:xfrm>
                <a:off x="6668284" y="5479072"/>
                <a:ext cx="2054537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)≜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A77D363-61C5-0DAE-238E-E2BF3B3F2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284" y="5479072"/>
                <a:ext cx="2054537" cy="569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232ABB7-618D-9259-C1EA-94965E847DB6}"/>
              </a:ext>
            </a:extLst>
          </p:cNvPr>
          <p:cNvSpPr txBox="1"/>
          <p:nvPr/>
        </p:nvSpPr>
        <p:spPr>
          <a:xfrm>
            <a:off x="9214606" y="436814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Response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77D916E-5B1B-771E-AA34-00867EFA612F}"/>
              </a:ext>
            </a:extLst>
          </p:cNvPr>
          <p:cNvSpPr txBox="1"/>
          <p:nvPr/>
        </p:nvSpPr>
        <p:spPr>
          <a:xfrm>
            <a:off x="9214607" y="3419995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Probability of pain</a:t>
            </a:r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0FAB082-F844-508E-0C6D-5BE5D9B01354}"/>
              </a:ext>
            </a:extLst>
          </p:cNvPr>
          <p:cNvSpPr txBox="1"/>
          <p:nvPr/>
        </p:nvSpPr>
        <p:spPr>
          <a:xfrm>
            <a:off x="9214606" y="2414225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Volatility</a:t>
            </a:r>
            <a:endParaRPr kumimoji="1" lang="ja-JP" altLang="en-US" dirty="0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FE89A683-FD81-0AC7-C3F9-E2BF08410E3E}"/>
              </a:ext>
            </a:extLst>
          </p:cNvPr>
          <p:cNvSpPr/>
          <p:nvPr/>
        </p:nvSpPr>
        <p:spPr>
          <a:xfrm>
            <a:off x="8981462" y="4395698"/>
            <a:ext cx="121641" cy="31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3E751F27-F57A-9AC5-6AA9-8437668A463D}"/>
              </a:ext>
            </a:extLst>
          </p:cNvPr>
          <p:cNvSpPr/>
          <p:nvPr/>
        </p:nvSpPr>
        <p:spPr>
          <a:xfrm>
            <a:off x="8981463" y="3447545"/>
            <a:ext cx="121641" cy="31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89B777A5-42DF-FFBE-9453-E5543211A29B}"/>
              </a:ext>
            </a:extLst>
          </p:cNvPr>
          <p:cNvSpPr/>
          <p:nvPr/>
        </p:nvSpPr>
        <p:spPr>
          <a:xfrm>
            <a:off x="8981462" y="2441775"/>
            <a:ext cx="121641" cy="31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0DC3810-DB9A-5A74-4A04-9F1B3B8060C0}"/>
              </a:ext>
            </a:extLst>
          </p:cNvPr>
          <p:cNvSpPr txBox="1"/>
          <p:nvPr/>
        </p:nvSpPr>
        <p:spPr>
          <a:xfrm>
            <a:off x="9359839" y="6048652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Ref. Lawson et al., 2017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575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5D098D-514B-7A91-F1BA-06078CD9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Volatility model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FC2279-B5AF-68A4-8495-1192B99A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605" y="2223081"/>
            <a:ext cx="1454046" cy="221312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EF134BC-4760-41F8-A159-E85DF6C4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49" y="1469599"/>
            <a:ext cx="8930268" cy="50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9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00DE07-EC68-89C9-8D95-235D6C6B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Emotion and volatility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905961-B0FD-BCDC-13D3-3EBBAD82F49B}"/>
              </a:ext>
            </a:extLst>
          </p:cNvPr>
          <p:cNvSpPr txBox="1"/>
          <p:nvPr/>
        </p:nvSpPr>
        <p:spPr>
          <a:xfrm>
            <a:off x="7334463" y="3429000"/>
            <a:ext cx="458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No significant correlation found between emotion ratings and volatility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ADE2A6-8AFA-41A2-AE06-5BFD573B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7182"/>
            <a:ext cx="6101729" cy="45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BCDE1-15D7-1AE1-4E25-635BA2C3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Individual difference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676A0D2-A129-B8B0-2165-F53D30AE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9068499" cy="509851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D96C1-9EE7-FA08-BC4A-B5CC303702CB}"/>
              </a:ext>
            </a:extLst>
          </p:cNvPr>
          <p:cNvSpPr txBox="1"/>
          <p:nvPr/>
        </p:nvSpPr>
        <p:spPr>
          <a:xfrm>
            <a:off x="8596560" y="5057985"/>
            <a:ext cx="35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No significant relationship found between volatility parameters and questionnaires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BC28A66-CA65-4C1F-BA3E-43D4B167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26" y="2267776"/>
            <a:ext cx="1454046" cy="22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72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57B9A-B6AF-5C45-5BDF-7816E54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fMRI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58A64A3-20C7-46D9-B625-D3A8AD8DCA92}"/>
                  </a:ext>
                </a:extLst>
              </p:cNvPr>
              <p:cNvSpPr txBox="1"/>
              <p:nvPr/>
            </p:nvSpPr>
            <p:spPr>
              <a:xfrm>
                <a:off x="838200" y="1463807"/>
                <a:ext cx="342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𝑣𝑜𝑙𝑎𝑡𝑖𝑙𝑖𝑡𝑦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58A64A3-20C7-46D9-B625-D3A8AD8D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3807"/>
                <a:ext cx="3421386" cy="276999"/>
              </a:xfrm>
              <a:prstGeom prst="rect">
                <a:avLst/>
              </a:prstGeom>
              <a:blipFill>
                <a:blip r:embed="rId2"/>
                <a:stretch>
                  <a:fillRect l="-891" t="-2174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7856FCF-DB25-42A0-AEFE-43D317A2675D}"/>
              </a:ext>
            </a:extLst>
          </p:cNvPr>
          <p:cNvGrpSpPr/>
          <p:nvPr/>
        </p:nvGrpSpPr>
        <p:grpSpPr>
          <a:xfrm>
            <a:off x="5118410" y="908579"/>
            <a:ext cx="6785005" cy="1387453"/>
            <a:chOff x="4001521" y="826565"/>
            <a:chExt cx="8139096" cy="1572174"/>
          </a:xfrm>
        </p:grpSpPr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697D4FC-0E23-43F3-BE56-FF353F4B1E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26565"/>
              <a:ext cx="8086386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C540925-0ACC-46F2-BB6B-5856F52E2609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00DD68DD-210C-481E-A818-5E8A6E2B9D05}"/>
                </a:ext>
              </a:extLst>
            </p:cNvPr>
            <p:cNvCxnSpPr>
              <a:cxnSpLocks/>
            </p:cNvCxnSpPr>
            <p:nvPr/>
          </p:nvCxnSpPr>
          <p:spPr>
            <a:xfrm>
              <a:off x="4933315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B05516-EDD2-4223-BA19-57248A272027}"/>
                </a:ext>
              </a:extLst>
            </p:cNvPr>
            <p:cNvSpPr txBox="1"/>
            <p:nvPr/>
          </p:nvSpPr>
          <p:spPr>
            <a:xfrm>
              <a:off x="4157971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1</a:t>
              </a:r>
              <a:r>
                <a:rPr kumimoji="1" lang="en-US" altLang="ja-JP" sz="1200" dirty="0"/>
                <a:t>.0s</a:t>
              </a:r>
              <a:endParaRPr kumimoji="1" lang="ja-JP" altLang="en-US" sz="1200" dirty="0"/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09C22AF4-8DB8-416A-8A30-20C1813D7214}"/>
                </a:ext>
              </a:extLst>
            </p:cNvPr>
            <p:cNvCxnSpPr>
              <a:cxnSpLocks/>
            </p:cNvCxnSpPr>
            <p:nvPr/>
          </p:nvCxnSpPr>
          <p:spPr>
            <a:xfrm>
              <a:off x="586510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D216EB1C-79D3-4E45-9378-3E10DD180144}"/>
                </a:ext>
              </a:extLst>
            </p:cNvPr>
            <p:cNvSpPr txBox="1"/>
            <p:nvPr/>
          </p:nvSpPr>
          <p:spPr>
            <a:xfrm>
              <a:off x="5089765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0.5s</a:t>
              </a:r>
              <a:endParaRPr kumimoji="1"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76C8EBE4-1919-463F-8CB3-3EE45BC22E48}"/>
                </a:ext>
              </a:extLst>
            </p:cNvPr>
            <p:cNvSpPr txBox="1"/>
            <p:nvPr/>
          </p:nvSpPr>
          <p:spPr>
            <a:xfrm>
              <a:off x="4939414" y="1440796"/>
              <a:ext cx="752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fixation</a:t>
              </a:r>
              <a:endParaRPr kumimoji="1"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E433ACA1-E8E0-4877-B911-0C898E263CAC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03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8FECEDCB-189A-493F-8172-C7B89A9BE7EF}"/>
                </a:ext>
              </a:extLst>
            </p:cNvPr>
            <p:cNvSpPr txBox="1"/>
            <p:nvPr/>
          </p:nvSpPr>
          <p:spPr>
            <a:xfrm>
              <a:off x="6021559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3.0s</a:t>
              </a:r>
              <a:endParaRPr kumimoji="1" lang="ja-JP" altLang="en-US" sz="12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8A15251-A604-433D-BBE9-38B45F4CDF0D}"/>
                </a:ext>
              </a:extLst>
            </p:cNvPr>
            <p:cNvSpPr txBox="1"/>
            <p:nvPr/>
          </p:nvSpPr>
          <p:spPr>
            <a:xfrm>
              <a:off x="6040862" y="1440796"/>
              <a:ext cx="492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Cue</a:t>
              </a:r>
            </a:p>
            <a:p>
              <a:endParaRPr kumimoji="1" lang="ja-JP" altLang="en-US" sz="1200" dirty="0"/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720ED95-FA4F-458F-9C87-B1D0D927C301}"/>
                </a:ext>
              </a:extLst>
            </p:cNvPr>
            <p:cNvCxnSpPr>
              <a:cxnSpLocks/>
            </p:cNvCxnSpPr>
            <p:nvPr/>
          </p:nvCxnSpPr>
          <p:spPr>
            <a:xfrm>
              <a:off x="784415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28560E6-AE4B-4DA7-8E18-9F330DDD2D93}"/>
                </a:ext>
              </a:extLst>
            </p:cNvPr>
            <p:cNvSpPr txBox="1"/>
            <p:nvPr/>
          </p:nvSpPr>
          <p:spPr>
            <a:xfrm>
              <a:off x="6953352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~1.0s</a:t>
              </a:r>
              <a:endParaRPr kumimoji="1" lang="ja-JP" altLang="en-US" sz="12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D805B94-8FC2-44F8-A947-214D5DB3A971}"/>
                </a:ext>
              </a:extLst>
            </p:cNvPr>
            <p:cNvSpPr txBox="1"/>
            <p:nvPr/>
          </p:nvSpPr>
          <p:spPr>
            <a:xfrm>
              <a:off x="6970487" y="1440796"/>
              <a:ext cx="599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2AFC</a:t>
              </a:r>
              <a:endParaRPr kumimoji="1"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1A9EA49-1A2A-45F3-93B1-CB66727058DF}"/>
                </a:ext>
              </a:extLst>
            </p:cNvPr>
            <p:cNvSpPr txBox="1"/>
            <p:nvPr/>
          </p:nvSpPr>
          <p:spPr>
            <a:xfrm>
              <a:off x="8000601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3</a:t>
              </a:r>
              <a:r>
                <a:rPr kumimoji="1" lang="en-US" altLang="ja-JP" sz="1200" dirty="0"/>
                <a:t>.0s</a:t>
              </a:r>
              <a:endParaRPr kumimoji="1"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20591174-4C0C-4FE5-830F-1CE819244625}"/>
                </a:ext>
              </a:extLst>
            </p:cNvPr>
            <p:cNvSpPr txBox="1"/>
            <p:nvPr/>
          </p:nvSpPr>
          <p:spPr>
            <a:xfrm>
              <a:off x="7913352" y="1440796"/>
              <a:ext cx="69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 err="1"/>
                <a:t>Antici</a:t>
              </a:r>
              <a:r>
                <a:rPr lang="en-US" altLang="ja-JP" sz="1200" dirty="0"/>
                <a:t>-</a:t>
              </a:r>
            </a:p>
            <a:p>
              <a:r>
                <a:rPr lang="en-US" altLang="ja-JP" sz="1200" dirty="0" err="1"/>
                <a:t>pation</a:t>
              </a:r>
              <a:endParaRPr kumimoji="1"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E0BD66-A6A5-48B8-95A0-C5669D5A05E4}"/>
                </a:ext>
              </a:extLst>
            </p:cNvPr>
            <p:cNvCxnSpPr>
              <a:cxnSpLocks/>
            </p:cNvCxnSpPr>
            <p:nvPr/>
          </p:nvCxnSpPr>
          <p:spPr>
            <a:xfrm>
              <a:off x="8775946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1E06F737-CDD5-4037-8031-AB1024F6B067}"/>
                </a:ext>
              </a:extLst>
            </p:cNvPr>
            <p:cNvSpPr txBox="1"/>
            <p:nvPr/>
          </p:nvSpPr>
          <p:spPr>
            <a:xfrm>
              <a:off x="8932396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4.0s</a:t>
              </a:r>
              <a:endParaRPr kumimoji="1" lang="ja-JP" altLang="en-US" sz="1200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4983413-FDC6-4B19-B0BF-05504E85677E}"/>
                </a:ext>
              </a:extLst>
            </p:cNvPr>
            <p:cNvSpPr txBox="1"/>
            <p:nvPr/>
          </p:nvSpPr>
          <p:spPr>
            <a:xfrm>
              <a:off x="8931985" y="1440796"/>
              <a:ext cx="5382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</a:t>
              </a:r>
              <a:r>
                <a:rPr kumimoji="1" lang="en-US" altLang="ja-JP" sz="1200" dirty="0"/>
                <a:t>tim</a:t>
              </a:r>
              <a:endParaRPr kumimoji="1" lang="ja-JP" altLang="en-US" sz="1200" dirty="0"/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2F6298E-29D3-4FFE-A43C-BA24FE7A4759}"/>
                </a:ext>
              </a:extLst>
            </p:cNvPr>
            <p:cNvCxnSpPr>
              <a:cxnSpLocks/>
            </p:cNvCxnSpPr>
            <p:nvPr/>
          </p:nvCxnSpPr>
          <p:spPr>
            <a:xfrm>
              <a:off x="9707740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6E7DE19D-F923-40C4-8022-CEAE7E61AFD8}"/>
                </a:ext>
              </a:extLst>
            </p:cNvPr>
            <p:cNvSpPr txBox="1"/>
            <p:nvPr/>
          </p:nvSpPr>
          <p:spPr>
            <a:xfrm>
              <a:off x="9864190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~2.5s</a:t>
              </a:r>
              <a:endParaRPr kumimoji="1" lang="ja-JP" altLang="en-US" sz="12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63C71CED-DB3A-4A80-A3C8-A6B0A1E3C2A7}"/>
                </a:ext>
              </a:extLst>
            </p:cNvPr>
            <p:cNvSpPr txBox="1"/>
            <p:nvPr/>
          </p:nvSpPr>
          <p:spPr>
            <a:xfrm>
              <a:off x="9903103" y="1440796"/>
              <a:ext cx="53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Pain</a:t>
              </a:r>
            </a:p>
            <a:p>
              <a:r>
                <a:rPr kumimoji="1" lang="en-US" altLang="ja-JP" sz="1200" dirty="0"/>
                <a:t>VAS</a:t>
              </a: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AA05F1BF-F1EE-4C5E-A422-E4B7D3394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498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D924F69-27E9-4A2C-8A0E-91B4DD633B7E}"/>
                </a:ext>
              </a:extLst>
            </p:cNvPr>
            <p:cNvSpPr txBox="1"/>
            <p:nvPr/>
          </p:nvSpPr>
          <p:spPr>
            <a:xfrm>
              <a:off x="10911439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~3.5s</a:t>
              </a:r>
              <a:endParaRPr kumimoji="1" lang="ja-JP" altLang="en-US" sz="12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E899F0C7-FD77-4937-A037-18427BC0CE0F}"/>
                </a:ext>
              </a:extLst>
            </p:cNvPr>
            <p:cNvSpPr txBox="1"/>
            <p:nvPr/>
          </p:nvSpPr>
          <p:spPr>
            <a:xfrm>
              <a:off x="10727541" y="1440796"/>
              <a:ext cx="860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</a:t>
              </a:r>
              <a:r>
                <a:rPr lang="en-US" altLang="ja-JP" sz="1200" dirty="0"/>
                <a:t>ffective</a:t>
              </a:r>
            </a:p>
            <a:p>
              <a:r>
                <a:rPr kumimoji="1" lang="en-US" altLang="ja-JP" sz="1200" dirty="0"/>
                <a:t>grid</a:t>
              </a:r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9069889-4B6D-4D88-A54F-45670B077866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4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A29C6A30-E49F-4D2B-BFED-F1BA94418737}"/>
                </a:ext>
              </a:extLst>
            </p:cNvPr>
            <p:cNvSpPr txBox="1"/>
            <p:nvPr/>
          </p:nvSpPr>
          <p:spPr>
            <a:xfrm>
              <a:off x="4756622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1.0</a:t>
              </a:r>
              <a:endParaRPr kumimoji="1" lang="ja-JP" altLang="en-US" sz="14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9397A86D-04EF-4E7C-BF72-CCD88D8F328E}"/>
                </a:ext>
              </a:extLst>
            </p:cNvPr>
            <p:cNvSpPr txBox="1"/>
            <p:nvPr/>
          </p:nvSpPr>
          <p:spPr>
            <a:xfrm>
              <a:off x="5688416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1.5</a:t>
              </a:r>
              <a:endParaRPr kumimoji="1" lang="ja-JP" altLang="en-US" sz="1400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7621B9F7-8E0C-4773-B35F-0445673C1049}"/>
                </a:ext>
              </a:extLst>
            </p:cNvPr>
            <p:cNvSpPr txBox="1"/>
            <p:nvPr/>
          </p:nvSpPr>
          <p:spPr>
            <a:xfrm>
              <a:off x="6620210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4.5</a:t>
              </a:r>
              <a:endParaRPr kumimoji="1" lang="ja-JP" altLang="en-US" sz="1400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3B892918-31B8-47AC-A48D-2225E6A843BB}"/>
                </a:ext>
              </a:extLst>
            </p:cNvPr>
            <p:cNvSpPr txBox="1"/>
            <p:nvPr/>
          </p:nvSpPr>
          <p:spPr>
            <a:xfrm>
              <a:off x="7667458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5.5</a:t>
              </a:r>
              <a:endParaRPr kumimoji="1" lang="ja-JP" altLang="en-US" sz="1400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8C9821B-47EF-4F3F-B9B1-27526DBF5248}"/>
                </a:ext>
              </a:extLst>
            </p:cNvPr>
            <p:cNvSpPr txBox="1"/>
            <p:nvPr/>
          </p:nvSpPr>
          <p:spPr>
            <a:xfrm>
              <a:off x="8599253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8.5</a:t>
              </a:r>
              <a:endParaRPr kumimoji="1" lang="ja-JP" altLang="en-US" sz="1400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A6F648D-011C-4060-A081-85FB488CB03A}"/>
                </a:ext>
              </a:extLst>
            </p:cNvPr>
            <p:cNvSpPr txBox="1"/>
            <p:nvPr/>
          </p:nvSpPr>
          <p:spPr>
            <a:xfrm>
              <a:off x="9485771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12.5</a:t>
              </a:r>
              <a:endParaRPr kumimoji="1" lang="ja-JP" altLang="en-US" sz="1400" dirty="0"/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EE62333E-F672-4844-A696-BC1B52C4BA70}"/>
                </a:ext>
              </a:extLst>
            </p:cNvPr>
            <p:cNvSpPr txBox="1"/>
            <p:nvPr/>
          </p:nvSpPr>
          <p:spPr>
            <a:xfrm>
              <a:off x="10536658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15.0</a:t>
              </a:r>
              <a:endParaRPr kumimoji="1" lang="ja-JP" altLang="en-US" sz="1400" dirty="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BF9534E9-854D-4712-88C3-0E7BABCA5577}"/>
                </a:ext>
              </a:extLst>
            </p:cNvPr>
            <p:cNvSpPr txBox="1"/>
            <p:nvPr/>
          </p:nvSpPr>
          <p:spPr>
            <a:xfrm>
              <a:off x="11580272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/>
                <a:t>18.5</a:t>
              </a:r>
              <a:endParaRPr kumimoji="1" lang="ja-JP" altLang="en-US" sz="1400" dirty="0"/>
            </a:p>
          </p:txBody>
        </p:sp>
      </p:grp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5AF1BCB-226E-45F5-BC53-61A7686BC530}"/>
              </a:ext>
            </a:extLst>
          </p:cNvPr>
          <p:cNvSpPr/>
          <p:nvPr/>
        </p:nvSpPr>
        <p:spPr>
          <a:xfrm>
            <a:off x="8337159" y="908579"/>
            <a:ext cx="761018" cy="111583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8" name="図 77">
            <a:extLst>
              <a:ext uri="{FF2B5EF4-FFF2-40B4-BE49-F238E27FC236}">
                <a16:creationId xmlns:a16="http://schemas.microsoft.com/office/drawing/2014/main" id="{88AFB78F-3325-4E10-8A88-4A69D49B7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2" t="50000" r="12304" b="2857"/>
          <a:stretch/>
        </p:blipFill>
        <p:spPr>
          <a:xfrm>
            <a:off x="1960135" y="2355290"/>
            <a:ext cx="4598901" cy="4095580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83ECBBF-8ADA-44F6-91C8-B1B39F6E18A9}"/>
              </a:ext>
            </a:extLst>
          </p:cNvPr>
          <p:cNvSpPr txBox="1"/>
          <p:nvPr/>
        </p:nvSpPr>
        <p:spPr>
          <a:xfrm>
            <a:off x="5209024" y="5821388"/>
            <a:ext cx="20762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050" dirty="0" err="1">
                <a:latin typeface="+mn-ea"/>
              </a:rPr>
              <a:t>uncorr</a:t>
            </a:r>
            <a:r>
              <a:rPr kumimoji="1" lang="en-US" altLang="ja-JP" sz="1050" dirty="0">
                <a:latin typeface="+mn-ea"/>
              </a:rPr>
              <a:t>. p &lt; 0.001 at peak level</a:t>
            </a:r>
          </a:p>
          <a:p>
            <a:pPr algn="r"/>
            <a:r>
              <a:rPr kumimoji="1" lang="en-US" altLang="ja-JP" sz="1050" dirty="0">
                <a:latin typeface="+mn-ea"/>
              </a:rPr>
              <a:t>FWE p &lt; 0.05 at cluster level</a:t>
            </a:r>
            <a:endParaRPr kumimoji="1" lang="ja-JP" altLang="en-US" sz="1050" dirty="0">
              <a:latin typeface="+mn-ea"/>
            </a:endParaRPr>
          </a:p>
        </p:txBody>
      </p:sp>
      <p:sp>
        <p:nvSpPr>
          <p:cNvPr id="83" name="楕円 82">
            <a:extLst>
              <a:ext uri="{FF2B5EF4-FFF2-40B4-BE49-F238E27FC236}">
                <a16:creationId xmlns:a16="http://schemas.microsoft.com/office/drawing/2014/main" id="{1EBB937C-0FB0-4FCE-8B71-7F10D5512248}"/>
              </a:ext>
            </a:extLst>
          </p:cNvPr>
          <p:cNvSpPr/>
          <p:nvPr/>
        </p:nvSpPr>
        <p:spPr>
          <a:xfrm rot="20762174">
            <a:off x="5545594" y="3429001"/>
            <a:ext cx="669663" cy="34616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B33CE008-18D9-4EAD-93DB-5B6BC479892A}"/>
              </a:ext>
            </a:extLst>
          </p:cNvPr>
          <p:cNvSpPr txBox="1"/>
          <p:nvPr/>
        </p:nvSpPr>
        <p:spPr>
          <a:xfrm>
            <a:off x="6350283" y="338808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aIns</a:t>
            </a:r>
            <a:endParaRPr kumimoji="1" lang="ja-JP" altLang="en-US" dirty="0"/>
          </a:p>
        </p:txBody>
      </p:sp>
      <p:sp>
        <p:nvSpPr>
          <p:cNvPr id="85" name="楕円 84">
            <a:extLst>
              <a:ext uri="{FF2B5EF4-FFF2-40B4-BE49-F238E27FC236}">
                <a16:creationId xmlns:a16="http://schemas.microsoft.com/office/drawing/2014/main" id="{EC0307D9-131B-4FB7-B33F-F7CBCF23F7C9}"/>
              </a:ext>
            </a:extLst>
          </p:cNvPr>
          <p:cNvSpPr/>
          <p:nvPr/>
        </p:nvSpPr>
        <p:spPr>
          <a:xfrm rot="20762174">
            <a:off x="5334636" y="2997077"/>
            <a:ext cx="287405" cy="29005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9C4FC2A-DF7A-45A0-91D1-984E32982ECB}"/>
              </a:ext>
            </a:extLst>
          </p:cNvPr>
          <p:cNvSpPr txBox="1"/>
          <p:nvPr/>
        </p:nvSpPr>
        <p:spPr>
          <a:xfrm>
            <a:off x="4668942" y="25973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SMC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1AAF7DA-A2EA-461A-AB15-818112778661}"/>
              </a:ext>
            </a:extLst>
          </p:cNvPr>
          <p:cNvSpPr txBox="1"/>
          <p:nvPr/>
        </p:nvSpPr>
        <p:spPr>
          <a:xfrm>
            <a:off x="7424779" y="3534770"/>
            <a:ext cx="459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There was a correlation between volatility and anterior insula activity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3067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7FE1FBA-E493-4F70-AFD3-D270BE7B9C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48458" r="12580" b="3048"/>
          <a:stretch/>
        </p:blipFill>
        <p:spPr>
          <a:xfrm>
            <a:off x="721212" y="2923918"/>
            <a:ext cx="3655362" cy="336074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3757B9A-B6AF-5C45-5BDF-7816E54F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fMRI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58A64A3-20C7-46D9-B625-D3A8AD8DCA92}"/>
                  </a:ext>
                </a:extLst>
              </p:cNvPr>
              <p:cNvSpPr txBox="1"/>
              <p:nvPr/>
            </p:nvSpPr>
            <p:spPr>
              <a:xfrm>
                <a:off x="838200" y="1463807"/>
                <a:ext cx="342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𝑣𝑜𝑙𝑎𝑡𝑖𝑙𝑖𝑡𝑦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E58A64A3-20C7-46D9-B625-D3A8AD8D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3807"/>
                <a:ext cx="3421386" cy="276999"/>
              </a:xfrm>
              <a:prstGeom prst="rect">
                <a:avLst/>
              </a:prstGeom>
              <a:blipFill>
                <a:blip r:embed="rId4"/>
                <a:stretch>
                  <a:fillRect l="-891" t="-2174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7856FCF-DB25-42A0-AEFE-43D317A2675D}"/>
              </a:ext>
            </a:extLst>
          </p:cNvPr>
          <p:cNvGrpSpPr/>
          <p:nvPr/>
        </p:nvGrpSpPr>
        <p:grpSpPr>
          <a:xfrm>
            <a:off x="5118410" y="908579"/>
            <a:ext cx="6785005" cy="1387453"/>
            <a:chOff x="4001521" y="826565"/>
            <a:chExt cx="8139096" cy="1572174"/>
          </a:xfrm>
        </p:grpSpPr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697D4FC-0E23-43F3-BE56-FF353F4B1EE7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26565"/>
              <a:ext cx="8086386" cy="0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4C540925-0ACC-46F2-BB6B-5856F52E2609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21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00DD68DD-210C-481E-A818-5E8A6E2B9D05}"/>
                </a:ext>
              </a:extLst>
            </p:cNvPr>
            <p:cNvCxnSpPr>
              <a:cxnSpLocks/>
            </p:cNvCxnSpPr>
            <p:nvPr/>
          </p:nvCxnSpPr>
          <p:spPr>
            <a:xfrm>
              <a:off x="4933315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10B05516-EDD2-4223-BA19-57248A272027}"/>
                </a:ext>
              </a:extLst>
            </p:cNvPr>
            <p:cNvSpPr txBox="1"/>
            <p:nvPr/>
          </p:nvSpPr>
          <p:spPr>
            <a:xfrm>
              <a:off x="4157971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1</a:t>
              </a:r>
              <a:r>
                <a:rPr kumimoji="1" lang="en-US" altLang="ja-JP" sz="1200" dirty="0"/>
                <a:t>.0s</a:t>
              </a:r>
              <a:endParaRPr kumimoji="1" lang="ja-JP" altLang="en-US" sz="1200" dirty="0"/>
            </a:p>
          </p:txBody>
        </p: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09C22AF4-8DB8-416A-8A30-20C1813D7214}"/>
                </a:ext>
              </a:extLst>
            </p:cNvPr>
            <p:cNvCxnSpPr>
              <a:cxnSpLocks/>
            </p:cNvCxnSpPr>
            <p:nvPr/>
          </p:nvCxnSpPr>
          <p:spPr>
            <a:xfrm>
              <a:off x="586510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D216EB1C-79D3-4E45-9378-3E10DD180144}"/>
                </a:ext>
              </a:extLst>
            </p:cNvPr>
            <p:cNvSpPr txBox="1"/>
            <p:nvPr/>
          </p:nvSpPr>
          <p:spPr>
            <a:xfrm>
              <a:off x="5089765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0.5s</a:t>
              </a:r>
              <a:endParaRPr kumimoji="1"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76C8EBE4-1919-463F-8CB3-3EE45BC22E48}"/>
                </a:ext>
              </a:extLst>
            </p:cNvPr>
            <p:cNvSpPr txBox="1"/>
            <p:nvPr/>
          </p:nvSpPr>
          <p:spPr>
            <a:xfrm>
              <a:off x="4939414" y="1440796"/>
              <a:ext cx="7521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fixation</a:t>
              </a:r>
              <a:endParaRPr kumimoji="1"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E433ACA1-E8E0-4877-B911-0C898E263CAC}"/>
                </a:ext>
              </a:extLst>
            </p:cNvPr>
            <p:cNvCxnSpPr>
              <a:cxnSpLocks/>
            </p:cNvCxnSpPr>
            <p:nvPr/>
          </p:nvCxnSpPr>
          <p:spPr>
            <a:xfrm>
              <a:off x="6796903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8FECEDCB-189A-493F-8172-C7B89A9BE7EF}"/>
                </a:ext>
              </a:extLst>
            </p:cNvPr>
            <p:cNvSpPr txBox="1"/>
            <p:nvPr/>
          </p:nvSpPr>
          <p:spPr>
            <a:xfrm>
              <a:off x="6021559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3.0s</a:t>
              </a:r>
              <a:endParaRPr kumimoji="1" lang="ja-JP" altLang="en-US" sz="12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98A15251-A604-433D-BBE9-38B45F4CDF0D}"/>
                </a:ext>
              </a:extLst>
            </p:cNvPr>
            <p:cNvSpPr txBox="1"/>
            <p:nvPr/>
          </p:nvSpPr>
          <p:spPr>
            <a:xfrm>
              <a:off x="6040862" y="1440796"/>
              <a:ext cx="492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Cue</a:t>
              </a:r>
            </a:p>
            <a:p>
              <a:endParaRPr kumimoji="1" lang="ja-JP" altLang="en-US" sz="1200" dirty="0"/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6720ED95-FA4F-458F-9C87-B1D0D927C301}"/>
                </a:ext>
              </a:extLst>
            </p:cNvPr>
            <p:cNvCxnSpPr>
              <a:cxnSpLocks/>
            </p:cNvCxnSpPr>
            <p:nvPr/>
          </p:nvCxnSpPr>
          <p:spPr>
            <a:xfrm>
              <a:off x="784415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28560E6-AE4B-4DA7-8E18-9F330DDD2D93}"/>
                </a:ext>
              </a:extLst>
            </p:cNvPr>
            <p:cNvSpPr txBox="1"/>
            <p:nvPr/>
          </p:nvSpPr>
          <p:spPr>
            <a:xfrm>
              <a:off x="6953352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~1.0s</a:t>
              </a:r>
              <a:endParaRPr kumimoji="1" lang="ja-JP" altLang="en-US" sz="12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BD805B94-8FC2-44F8-A947-214D5DB3A971}"/>
                </a:ext>
              </a:extLst>
            </p:cNvPr>
            <p:cNvSpPr txBox="1"/>
            <p:nvPr/>
          </p:nvSpPr>
          <p:spPr>
            <a:xfrm>
              <a:off x="6970487" y="1440796"/>
              <a:ext cx="599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2AFC</a:t>
              </a:r>
              <a:endParaRPr kumimoji="1"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1A9EA49-1A2A-45F3-93B1-CB66727058DF}"/>
                </a:ext>
              </a:extLst>
            </p:cNvPr>
            <p:cNvSpPr txBox="1"/>
            <p:nvPr/>
          </p:nvSpPr>
          <p:spPr>
            <a:xfrm>
              <a:off x="8000601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3</a:t>
              </a:r>
              <a:r>
                <a:rPr kumimoji="1" lang="en-US" altLang="ja-JP" sz="1200" dirty="0"/>
                <a:t>.0s</a:t>
              </a:r>
              <a:endParaRPr kumimoji="1"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20591174-4C0C-4FE5-830F-1CE819244625}"/>
                </a:ext>
              </a:extLst>
            </p:cNvPr>
            <p:cNvSpPr txBox="1"/>
            <p:nvPr/>
          </p:nvSpPr>
          <p:spPr>
            <a:xfrm>
              <a:off x="7913352" y="1440796"/>
              <a:ext cx="694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 err="1"/>
                <a:t>Antici</a:t>
              </a:r>
              <a:r>
                <a:rPr lang="en-US" altLang="ja-JP" sz="1200" dirty="0"/>
                <a:t>-</a:t>
              </a:r>
            </a:p>
            <a:p>
              <a:r>
                <a:rPr lang="en-US" altLang="ja-JP" sz="1200" dirty="0" err="1"/>
                <a:t>pation</a:t>
              </a:r>
              <a:endParaRPr kumimoji="1"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E0BD66-A6A5-48B8-95A0-C5669D5A05E4}"/>
                </a:ext>
              </a:extLst>
            </p:cNvPr>
            <p:cNvCxnSpPr>
              <a:cxnSpLocks/>
            </p:cNvCxnSpPr>
            <p:nvPr/>
          </p:nvCxnSpPr>
          <p:spPr>
            <a:xfrm>
              <a:off x="8775946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1E06F737-CDD5-4037-8031-AB1024F6B067}"/>
                </a:ext>
              </a:extLst>
            </p:cNvPr>
            <p:cNvSpPr txBox="1"/>
            <p:nvPr/>
          </p:nvSpPr>
          <p:spPr>
            <a:xfrm>
              <a:off x="8932396" y="1065394"/>
              <a:ext cx="500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4.0s</a:t>
              </a:r>
              <a:endParaRPr kumimoji="1" lang="ja-JP" altLang="en-US" sz="1200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4983413-FDC6-4B19-B0BF-05504E85677E}"/>
                </a:ext>
              </a:extLst>
            </p:cNvPr>
            <p:cNvSpPr txBox="1"/>
            <p:nvPr/>
          </p:nvSpPr>
          <p:spPr>
            <a:xfrm>
              <a:off x="8931985" y="1440796"/>
              <a:ext cx="5382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S</a:t>
              </a:r>
              <a:r>
                <a:rPr kumimoji="1" lang="en-US" altLang="ja-JP" sz="1200" dirty="0"/>
                <a:t>tim</a:t>
              </a:r>
              <a:endParaRPr kumimoji="1" lang="ja-JP" altLang="en-US" sz="1200" dirty="0"/>
            </a:p>
          </p:txBody>
        </p: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2F6298E-29D3-4FFE-A43C-BA24FE7A4759}"/>
                </a:ext>
              </a:extLst>
            </p:cNvPr>
            <p:cNvCxnSpPr>
              <a:cxnSpLocks/>
            </p:cNvCxnSpPr>
            <p:nvPr/>
          </p:nvCxnSpPr>
          <p:spPr>
            <a:xfrm>
              <a:off x="9707740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6E7DE19D-F923-40C4-8022-CEAE7E61AFD8}"/>
                </a:ext>
              </a:extLst>
            </p:cNvPr>
            <p:cNvSpPr txBox="1"/>
            <p:nvPr/>
          </p:nvSpPr>
          <p:spPr>
            <a:xfrm>
              <a:off x="9864190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~2.5s</a:t>
              </a:r>
              <a:endParaRPr kumimoji="1" lang="ja-JP" altLang="en-US" sz="12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63C71CED-DB3A-4A80-A3C8-A6B0A1E3C2A7}"/>
                </a:ext>
              </a:extLst>
            </p:cNvPr>
            <p:cNvSpPr txBox="1"/>
            <p:nvPr/>
          </p:nvSpPr>
          <p:spPr>
            <a:xfrm>
              <a:off x="9903103" y="1440796"/>
              <a:ext cx="5314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Pain</a:t>
              </a:r>
            </a:p>
            <a:p>
              <a:r>
                <a:rPr kumimoji="1" lang="en-US" altLang="ja-JP" sz="1200" dirty="0"/>
                <a:t>VAS</a:t>
              </a:r>
            </a:p>
          </p:txBody>
        </p: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AA05F1BF-F1EE-4C5E-A422-E4B7D3394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54989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D924F69-27E9-4A2C-8A0E-91B4DD633B7E}"/>
                </a:ext>
              </a:extLst>
            </p:cNvPr>
            <p:cNvSpPr txBox="1"/>
            <p:nvPr/>
          </p:nvSpPr>
          <p:spPr>
            <a:xfrm>
              <a:off x="10911439" y="1065394"/>
              <a:ext cx="6163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~3.5s</a:t>
              </a:r>
              <a:endParaRPr kumimoji="1" lang="ja-JP" altLang="en-US" sz="12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E899F0C7-FD77-4937-A037-18427BC0CE0F}"/>
                </a:ext>
              </a:extLst>
            </p:cNvPr>
            <p:cNvSpPr txBox="1"/>
            <p:nvPr/>
          </p:nvSpPr>
          <p:spPr>
            <a:xfrm>
              <a:off x="10727541" y="1440796"/>
              <a:ext cx="860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</a:t>
              </a:r>
              <a:r>
                <a:rPr lang="en-US" altLang="ja-JP" sz="1200" dirty="0"/>
                <a:t>ffective</a:t>
              </a:r>
            </a:p>
            <a:p>
              <a:r>
                <a:rPr kumimoji="1" lang="en-US" altLang="ja-JP" sz="1200" dirty="0"/>
                <a:t>grid</a:t>
              </a:r>
            </a:p>
          </p:txBody>
        </p: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A9069889-4B6D-4D88-A54F-45670B077866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42" y="846162"/>
              <a:ext cx="0" cy="123566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A29C6A30-E49F-4D2B-BFED-F1BA94418737}"/>
                </a:ext>
              </a:extLst>
            </p:cNvPr>
            <p:cNvSpPr txBox="1"/>
            <p:nvPr/>
          </p:nvSpPr>
          <p:spPr>
            <a:xfrm>
              <a:off x="4756622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/>
                <a:t>1.0</a:t>
              </a:r>
              <a:endParaRPr kumimoji="1" lang="ja-JP" altLang="en-US" sz="14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9397A86D-04EF-4E7C-BF72-CCD88D8F328E}"/>
                </a:ext>
              </a:extLst>
            </p:cNvPr>
            <p:cNvSpPr txBox="1"/>
            <p:nvPr/>
          </p:nvSpPr>
          <p:spPr>
            <a:xfrm>
              <a:off x="5688416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1.5</a:t>
              </a:r>
              <a:endParaRPr kumimoji="1" lang="ja-JP" altLang="en-US" sz="1400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7621B9F7-8E0C-4773-B35F-0445673C1049}"/>
                </a:ext>
              </a:extLst>
            </p:cNvPr>
            <p:cNvSpPr txBox="1"/>
            <p:nvPr/>
          </p:nvSpPr>
          <p:spPr>
            <a:xfrm>
              <a:off x="6620210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4.5</a:t>
              </a:r>
              <a:endParaRPr kumimoji="1" lang="ja-JP" altLang="en-US" sz="1400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3B892918-31B8-47AC-A48D-2225E6A843BB}"/>
                </a:ext>
              </a:extLst>
            </p:cNvPr>
            <p:cNvSpPr txBox="1"/>
            <p:nvPr/>
          </p:nvSpPr>
          <p:spPr>
            <a:xfrm>
              <a:off x="7667458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5.5</a:t>
              </a:r>
              <a:endParaRPr kumimoji="1" lang="ja-JP" altLang="en-US" sz="1400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48C9821B-47EF-4F3F-B9B1-27526DBF5248}"/>
                </a:ext>
              </a:extLst>
            </p:cNvPr>
            <p:cNvSpPr txBox="1"/>
            <p:nvPr/>
          </p:nvSpPr>
          <p:spPr>
            <a:xfrm>
              <a:off x="8599253" y="2090962"/>
              <a:ext cx="4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8.5</a:t>
              </a:r>
              <a:endParaRPr kumimoji="1" lang="ja-JP" altLang="en-US" sz="1400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9A6F648D-011C-4060-A081-85FB488CB03A}"/>
                </a:ext>
              </a:extLst>
            </p:cNvPr>
            <p:cNvSpPr txBox="1"/>
            <p:nvPr/>
          </p:nvSpPr>
          <p:spPr>
            <a:xfrm>
              <a:off x="9485771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12.5</a:t>
              </a:r>
              <a:endParaRPr kumimoji="1" lang="ja-JP" altLang="en-US" sz="1400" dirty="0"/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EE62333E-F672-4844-A696-BC1B52C4BA70}"/>
                </a:ext>
              </a:extLst>
            </p:cNvPr>
            <p:cNvSpPr txBox="1"/>
            <p:nvPr/>
          </p:nvSpPr>
          <p:spPr>
            <a:xfrm>
              <a:off x="10536658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/>
                <a:t>15.0</a:t>
              </a:r>
              <a:endParaRPr kumimoji="1" lang="ja-JP" altLang="en-US" sz="1400" dirty="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BF9534E9-854D-4712-88C3-0E7BABCA5577}"/>
                </a:ext>
              </a:extLst>
            </p:cNvPr>
            <p:cNvSpPr txBox="1"/>
            <p:nvPr/>
          </p:nvSpPr>
          <p:spPr>
            <a:xfrm>
              <a:off x="11580272" y="2090962"/>
              <a:ext cx="5603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/>
                <a:t>18.5</a:t>
              </a:r>
              <a:endParaRPr kumimoji="1" lang="ja-JP" altLang="en-US" sz="1400" dirty="0"/>
            </a:p>
          </p:txBody>
        </p:sp>
      </p:grp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45AF1BCB-226E-45F5-BC53-61A7686BC530}"/>
              </a:ext>
            </a:extLst>
          </p:cNvPr>
          <p:cNvSpPr/>
          <p:nvPr/>
        </p:nvSpPr>
        <p:spPr>
          <a:xfrm>
            <a:off x="6692125" y="908579"/>
            <a:ext cx="761018" cy="111583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AD9534F-F429-4786-95F9-3EEC47465BFC}"/>
              </a:ext>
            </a:extLst>
          </p:cNvPr>
          <p:cNvSpPr txBox="1"/>
          <p:nvPr/>
        </p:nvSpPr>
        <p:spPr>
          <a:xfrm>
            <a:off x="1432241" y="2689134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Positive correlation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94A74CB-F896-4BAE-8F9D-041F4AB8AA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50000" r="14501" b="4173"/>
          <a:stretch/>
        </p:blipFill>
        <p:spPr>
          <a:xfrm>
            <a:off x="4665885" y="3032865"/>
            <a:ext cx="3423903" cy="3142845"/>
          </a:xfrm>
          <a:prstGeom prst="rect">
            <a:avLst/>
          </a:prstGeom>
        </p:spPr>
      </p:pic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EB37348C-29A0-4BB2-85E2-A8EAEFE0FD53}"/>
              </a:ext>
            </a:extLst>
          </p:cNvPr>
          <p:cNvSpPr txBox="1"/>
          <p:nvPr/>
        </p:nvSpPr>
        <p:spPr>
          <a:xfrm>
            <a:off x="5356446" y="2739252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Negative</a:t>
            </a:r>
            <a:r>
              <a:rPr kumimoji="1" lang="en-US" altLang="ja-JP" dirty="0"/>
              <a:t> correlation</a:t>
            </a:r>
            <a:endParaRPr kumimoji="1" lang="ja-JP" altLang="en-US" dirty="0"/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83ECBBF-8ADA-44F6-91C8-B1B39F6E18A9}"/>
              </a:ext>
            </a:extLst>
          </p:cNvPr>
          <p:cNvSpPr txBox="1"/>
          <p:nvPr/>
        </p:nvSpPr>
        <p:spPr>
          <a:xfrm>
            <a:off x="7301431" y="567549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200" dirty="0" err="1">
                <a:solidFill>
                  <a:srgbClr val="FF0000"/>
                </a:solidFill>
                <a:latin typeface="+mn-ea"/>
              </a:rPr>
              <a:t>uncorr</a:t>
            </a:r>
            <a:r>
              <a:rPr kumimoji="1" lang="en-US" altLang="ja-JP" sz="1200" dirty="0">
                <a:solidFill>
                  <a:srgbClr val="FF0000"/>
                </a:solidFill>
                <a:latin typeface="+mn-ea"/>
              </a:rPr>
              <a:t>. p &lt; 0.005 </a:t>
            </a:r>
          </a:p>
          <a:p>
            <a:pPr algn="r"/>
            <a:r>
              <a:rPr kumimoji="1" lang="en-US" altLang="ja-JP" sz="1200" dirty="0">
                <a:solidFill>
                  <a:srgbClr val="FF0000"/>
                </a:solidFill>
                <a:latin typeface="+mn-ea"/>
              </a:rPr>
              <a:t>at peak level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382B46-816F-4CA6-8C94-E4E1EF1F69CB}"/>
              </a:ext>
            </a:extLst>
          </p:cNvPr>
          <p:cNvSpPr txBox="1"/>
          <p:nvPr/>
        </p:nvSpPr>
        <p:spPr>
          <a:xfrm>
            <a:off x="5435613" y="34962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>
                <a:solidFill>
                  <a:schemeClr val="bg1"/>
                </a:solidFill>
              </a:rPr>
              <a:t>Parahippocampal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EB934E06-A2BC-4097-BE5D-262937E9B0D2}"/>
              </a:ext>
            </a:extLst>
          </p:cNvPr>
          <p:cNvSpPr txBox="1"/>
          <p:nvPr/>
        </p:nvSpPr>
        <p:spPr>
          <a:xfrm>
            <a:off x="1697931" y="342900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Anterior insula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AB60B9B-419F-421A-8738-9F303B87B898}"/>
              </a:ext>
            </a:extLst>
          </p:cNvPr>
          <p:cNvSpPr txBox="1"/>
          <p:nvPr/>
        </p:nvSpPr>
        <p:spPr>
          <a:xfrm>
            <a:off x="8553862" y="4012645"/>
            <a:ext cx="343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Stable -&gt; memory </a:t>
            </a:r>
          </a:p>
          <a:p>
            <a:r>
              <a:rPr lang="en-US" altLang="ja-JP" dirty="0"/>
              <a:t>Volatile -&gt; Intuitive, Emotional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17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709BB37-D05E-4921-9D68-2E6CAFD23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7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6F8645-0CA7-43A1-8C86-DC5BD9CC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Unexpected changes in their world</a:t>
            </a:r>
            <a:r>
              <a:rPr lang="ja-JP" altLang="en-US" sz="4000" dirty="0"/>
              <a:t> ⇒ </a:t>
            </a:r>
            <a:r>
              <a:rPr lang="en-US" altLang="ja-JP" sz="4000" dirty="0"/>
              <a:t>volatility</a:t>
            </a:r>
            <a:endParaRPr kumimoji="1" lang="ja-JP" altLang="en-US" sz="4000" dirty="0"/>
          </a:p>
        </p:txBody>
      </p:sp>
      <p:pic>
        <p:nvPicPr>
          <p:cNvPr id="1026" name="Picture 2" descr="The low volatility anomaly Examining the evidence | Insights | Eastspring  Investments">
            <a:extLst>
              <a:ext uri="{FF2B5EF4-FFF2-40B4-BE49-F238E27FC236}">
                <a16:creationId xmlns:a16="http://schemas.microsoft.com/office/drawing/2014/main" id="{A3F971B1-A533-487E-BC66-A7F54474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0527"/>
            <a:ext cx="5490873" cy="375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D161D2E-421C-4A27-B515-2B1943D0D68B}"/>
              </a:ext>
            </a:extLst>
          </p:cNvPr>
          <p:cNvSpPr/>
          <p:nvPr/>
        </p:nvSpPr>
        <p:spPr>
          <a:xfrm>
            <a:off x="6598227" y="2505670"/>
            <a:ext cx="51850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Volatility is a measure of stability of statistical parameters (e.g., mean or variance) in a stochastic system. 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281692-2448-4364-B560-4ECB105439DD}"/>
              </a:ext>
            </a:extLst>
          </p:cNvPr>
          <p:cNvSpPr txBox="1"/>
          <p:nvPr/>
        </p:nvSpPr>
        <p:spPr>
          <a:xfrm>
            <a:off x="7081024" y="4017385"/>
            <a:ext cx="29209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Emotions</a:t>
            </a:r>
          </a:p>
          <a:p>
            <a:endParaRPr kumimoji="1" lang="en-US" altLang="ja-JP" dirty="0"/>
          </a:p>
          <a:p>
            <a:r>
              <a:rPr lang="en-US" altLang="ja-JP" dirty="0">
                <a:solidFill>
                  <a:srgbClr val="FF0000"/>
                </a:solidFill>
              </a:rPr>
              <a:t>  Red: nervous, tense, sad</a:t>
            </a:r>
          </a:p>
          <a:p>
            <a:endParaRPr kumimoji="1" lang="en-US" altLang="ja-JP" dirty="0"/>
          </a:p>
          <a:p>
            <a:r>
              <a:rPr kumimoji="1" lang="en-US" altLang="ja-JP" dirty="0">
                <a:solidFill>
                  <a:schemeClr val="accent6"/>
                </a:solidFill>
              </a:rPr>
              <a:t>  Green: relax, happy</a:t>
            </a:r>
            <a:endParaRPr kumimoji="1" lang="ja-JP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5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D364E2-DBF8-4FF0-B642-4F5E7DB9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88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5B3349-BDF9-3ADA-C0E4-5D890269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B02A509-AF18-45FF-887A-EAE6C1ECA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1600" u="sng" dirty="0"/>
              <a:t>Volatility of pain -&gt; insula</a:t>
            </a:r>
          </a:p>
          <a:p>
            <a:pPr lvl="1"/>
            <a:r>
              <a:rPr lang="en-US" altLang="ja-JP" sz="1600" dirty="0"/>
              <a:t>There was a correlation between volatility and anterior insula activity.</a:t>
            </a:r>
            <a:endParaRPr kumimoji="1" lang="en-US" altLang="ja-JP" sz="1600" dirty="0"/>
          </a:p>
          <a:p>
            <a:pPr lvl="1"/>
            <a:endParaRPr lang="en-US" altLang="ja-JP" sz="1600" dirty="0"/>
          </a:p>
          <a:p>
            <a:r>
              <a:rPr lang="en-US" altLang="ja-JP" sz="1600" u="sng" dirty="0"/>
              <a:t>Volatility (free-energy) affects emotion ratings.</a:t>
            </a:r>
          </a:p>
          <a:p>
            <a:pPr lvl="1"/>
            <a:r>
              <a:rPr lang="en-US" altLang="ja-JP" sz="1600" dirty="0"/>
              <a:t>Valence increased when prediction was matched (decrease in free-energy).</a:t>
            </a:r>
          </a:p>
          <a:p>
            <a:pPr lvl="1"/>
            <a:r>
              <a:rPr lang="en-US" altLang="ja-JP" sz="1600" dirty="0"/>
              <a:t>No </a:t>
            </a:r>
            <a:r>
              <a:rPr kumimoji="1" lang="en-US" altLang="ja-JP" sz="1600" dirty="0"/>
              <a:t>significant </a:t>
            </a:r>
            <a:r>
              <a:rPr lang="en-US" altLang="ja-JP" sz="1600" dirty="0"/>
              <a:t>correlation</a:t>
            </a:r>
            <a:r>
              <a:rPr kumimoji="1" lang="en-US" altLang="ja-JP" sz="1600" dirty="0"/>
              <a:t> found between volatility and ratings.</a:t>
            </a:r>
          </a:p>
          <a:p>
            <a:pPr lvl="1"/>
            <a:endParaRPr kumimoji="1" lang="en-US" altLang="ja-JP" sz="1600" dirty="0"/>
          </a:p>
          <a:p>
            <a:r>
              <a:rPr lang="en-US" altLang="ja-JP" sz="1600" u="sng" dirty="0"/>
              <a:t>Volatility affects BIN measures</a:t>
            </a:r>
          </a:p>
          <a:p>
            <a:pPr lvl="1"/>
            <a:r>
              <a:rPr kumimoji="1" lang="en-US" altLang="ja-JP" sz="1600" dirty="0"/>
              <a:t>No significant relationship found.</a:t>
            </a:r>
          </a:p>
          <a:p>
            <a:pPr lvl="1"/>
            <a:r>
              <a:rPr kumimoji="1" lang="en-US" altLang="ja-JP" sz="1600" dirty="0"/>
              <a:t>Future works: HRV, HEP, EGG</a:t>
            </a:r>
            <a:r>
              <a:rPr kumimoji="1" lang="en-US" altLang="ja-JP" sz="1600"/>
              <a:t>, EEG-fMRI</a:t>
            </a:r>
            <a:endParaRPr kumimoji="1" lang="en-US" altLang="ja-JP" sz="1600" dirty="0"/>
          </a:p>
          <a:p>
            <a:pPr lvl="2"/>
            <a:endParaRPr lang="en-US" altLang="ja-JP" sz="1600" dirty="0"/>
          </a:p>
          <a:p>
            <a:r>
              <a:rPr lang="en-US" altLang="ja-JP" sz="1600" u="sng" dirty="0"/>
              <a:t>Individual differences in interoception or personality affect behavior </a:t>
            </a:r>
            <a:r>
              <a:rPr kumimoji="1" lang="en-US" altLang="ja-JP" sz="1600" u="sng" dirty="0"/>
              <a:t>to change in volatility</a:t>
            </a:r>
          </a:p>
          <a:p>
            <a:pPr lvl="1"/>
            <a:r>
              <a:rPr kumimoji="1" lang="en-US" altLang="ja-JP" sz="1600" dirty="0"/>
              <a:t>No significant relationship found.</a:t>
            </a:r>
          </a:p>
          <a:p>
            <a:pPr lvl="1"/>
            <a:r>
              <a:rPr kumimoji="1" lang="en-US" altLang="ja-JP" sz="1600" dirty="0"/>
              <a:t>Future works: </a:t>
            </a:r>
            <a:r>
              <a:rPr lang="en-US" altLang="ja-JP" sz="1600" dirty="0"/>
              <a:t>Better behavioral model</a:t>
            </a:r>
            <a:endParaRPr kumimoji="1" lang="en-US" altLang="ja-JP" sz="1600" dirty="0"/>
          </a:p>
          <a:p>
            <a:pPr lvl="1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9781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D022B5-94C3-2884-3842-8EDDDE2F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Insula, ACC</a:t>
            </a:r>
            <a:endParaRPr kumimoji="1" lang="ja-JP" altLang="en-US" dirty="0"/>
          </a:p>
        </p:txBody>
      </p: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7E3C4C4-E1CA-AA02-B121-DB53603BB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39" t="30937" r="14922" b="32187"/>
          <a:stretch/>
        </p:blipFill>
        <p:spPr>
          <a:xfrm>
            <a:off x="633412" y="2067049"/>
            <a:ext cx="6558877" cy="301930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77AE02-0EFA-B7C3-B9E9-81146E737BD1}"/>
              </a:ext>
            </a:extLst>
          </p:cNvPr>
          <p:cNvSpPr txBox="1"/>
          <p:nvPr/>
        </p:nvSpPr>
        <p:spPr>
          <a:xfrm>
            <a:off x="7353300" y="2114550"/>
            <a:ext cx="46349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800" dirty="0"/>
              <a:t>Volatility of monetary reward -&gt; ACC (Behrens et al., 2007; </a:t>
            </a:r>
            <a:r>
              <a:rPr kumimoji="1" lang="en-US" altLang="ja-JP" sz="1800" dirty="0" err="1"/>
              <a:t>Silvetti</a:t>
            </a:r>
            <a:r>
              <a:rPr kumimoji="1" lang="en-US" altLang="ja-JP" sz="1800" dirty="0"/>
              <a:t> et al., 2013)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ACC presents activities related to money acquisition and loss in the task of selecting one of two actions to earn money (</a:t>
            </a:r>
            <a:r>
              <a:rPr kumimoji="1" lang="en-US" altLang="ja-JP" dirty="0" err="1"/>
              <a:t>O'Doherty</a:t>
            </a:r>
            <a:r>
              <a:rPr kumimoji="1" lang="en-US" altLang="ja-JP" dirty="0"/>
              <a:t> et al., 2001)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53BA28-A1FA-3D5B-BC86-37DBC2BC3FB5}"/>
              </a:ext>
            </a:extLst>
          </p:cNvPr>
          <p:cNvSpPr txBox="1"/>
          <p:nvPr/>
        </p:nvSpPr>
        <p:spPr>
          <a:xfrm>
            <a:off x="6577013" y="5438776"/>
            <a:ext cx="508504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Anterior insula activates against pain volatility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497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799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7D361B-1D5E-41A0-90A0-A756A708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93" y="2409882"/>
            <a:ext cx="5278856" cy="348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A54333-CD77-4021-AAFA-65AA040D601D}"/>
              </a:ext>
            </a:extLst>
          </p:cNvPr>
          <p:cNvSpPr txBox="1"/>
          <p:nvPr/>
        </p:nvSpPr>
        <p:spPr>
          <a:xfrm>
            <a:off x="10564080" y="4915244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Pain</a:t>
            </a:r>
            <a:r>
              <a:rPr lang="ja-JP" altLang="en-US" sz="1600" dirty="0"/>
              <a:t> </a:t>
            </a:r>
            <a:r>
              <a:rPr lang="en-US" altLang="ja-JP" sz="1600" dirty="0"/>
              <a:t>stimulus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72A1C4-B097-4151-A396-BB15F2418453}"/>
              </a:ext>
            </a:extLst>
          </p:cNvPr>
          <p:cNvSpPr txBox="1"/>
          <p:nvPr/>
        </p:nvSpPr>
        <p:spPr>
          <a:xfrm>
            <a:off x="10564079" y="5173834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Ratio of pain</a:t>
            </a:r>
            <a:endParaRPr kumimoji="1" lang="ja-JP" altLang="en-US" sz="1600" dirty="0"/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id="{77035E67-6D22-44D8-B382-1DD6EE4629F9}"/>
              </a:ext>
            </a:extLst>
          </p:cNvPr>
          <p:cNvSpPr/>
          <p:nvPr/>
        </p:nvSpPr>
        <p:spPr>
          <a:xfrm rot="5400000">
            <a:off x="6095966" y="5233714"/>
            <a:ext cx="216295" cy="1505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0CDF36-2F41-4B7A-87E4-417598F5F175}"/>
              </a:ext>
            </a:extLst>
          </p:cNvPr>
          <p:cNvSpPr txBox="1"/>
          <p:nvPr/>
        </p:nvSpPr>
        <p:spPr>
          <a:xfrm>
            <a:off x="5796905" y="6077022"/>
            <a:ext cx="826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stable</a:t>
            </a:r>
            <a:endParaRPr kumimoji="1" lang="ja-JP" altLang="en-US" sz="1600" dirty="0"/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83D88017-33C3-4D19-A3C2-8478E4A7D8BB}"/>
              </a:ext>
            </a:extLst>
          </p:cNvPr>
          <p:cNvSpPr/>
          <p:nvPr/>
        </p:nvSpPr>
        <p:spPr>
          <a:xfrm rot="5400000">
            <a:off x="7644074" y="5190605"/>
            <a:ext cx="216295" cy="15912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169CF3E-81B6-4395-AE53-DC8EF222AA9E}"/>
              </a:ext>
            </a:extLst>
          </p:cNvPr>
          <p:cNvSpPr txBox="1"/>
          <p:nvPr/>
        </p:nvSpPr>
        <p:spPr>
          <a:xfrm>
            <a:off x="7345013" y="6077022"/>
            <a:ext cx="923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volatile</a:t>
            </a:r>
            <a:endParaRPr kumimoji="1" lang="ja-JP" altLang="en-US" sz="1600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153FA528-2E79-4ABE-A681-2F35D278C33C}"/>
              </a:ext>
            </a:extLst>
          </p:cNvPr>
          <p:cNvSpPr/>
          <p:nvPr/>
        </p:nvSpPr>
        <p:spPr>
          <a:xfrm rot="5400000">
            <a:off x="9366816" y="5069529"/>
            <a:ext cx="216295" cy="183336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F27C6F1-5106-4459-9CF3-14624EDF3684}"/>
              </a:ext>
            </a:extLst>
          </p:cNvPr>
          <p:cNvSpPr txBox="1"/>
          <p:nvPr/>
        </p:nvSpPr>
        <p:spPr>
          <a:xfrm>
            <a:off x="9067756" y="6076262"/>
            <a:ext cx="826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stable</a:t>
            </a:r>
            <a:endParaRPr kumimoji="1" lang="ja-JP" altLang="en-US" sz="1600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D8B7D9B-66D8-45EF-A34D-C386600AB084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10391649" y="5044539"/>
            <a:ext cx="172431" cy="39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2640DEF-4269-4E93-B4BC-904D8C18D4C6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0391649" y="5338138"/>
            <a:ext cx="172430" cy="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C5262639-31B1-4FD8-B5C8-43DD9949C2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2" y="2540400"/>
            <a:ext cx="4502316" cy="335520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8702711-71E4-E226-211A-302EA5790303}"/>
              </a:ext>
            </a:extLst>
          </p:cNvPr>
          <p:cNvSpPr txBox="1"/>
          <p:nvPr/>
        </p:nvSpPr>
        <p:spPr>
          <a:xfrm>
            <a:off x="524262" y="1643688"/>
            <a:ext cx="1110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/>
              <a:t>Mathys</a:t>
            </a:r>
            <a:r>
              <a:rPr kumimoji="1" lang="en-US" altLang="ja-JP" sz="1600" dirty="0"/>
              <a:t>, C., </a:t>
            </a:r>
            <a:r>
              <a:rPr kumimoji="1" lang="en-US" altLang="ja-JP" sz="1600" dirty="0" err="1"/>
              <a:t>Daunizeau</a:t>
            </a:r>
            <a:r>
              <a:rPr kumimoji="1" lang="en-US" altLang="ja-JP" sz="1600" dirty="0"/>
              <a:t>, J., Friston, K., &amp; Stephan, K. (2011). A Bayesian Foundation for Individual Learning Under Uncertainty. </a:t>
            </a:r>
            <a:r>
              <a:rPr kumimoji="1" lang="en-US" altLang="ja-JP" sz="1600" i="1" dirty="0"/>
              <a:t>Frontiers in Human Neuroscience</a:t>
            </a:r>
            <a:r>
              <a:rPr kumimoji="1" lang="en-US" altLang="ja-JP" sz="1600" dirty="0"/>
              <a:t>, 5(39). 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F895FAB-F70E-4F4C-A31C-BB25B2C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Volatility model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642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3DD3F7-DE4F-6834-A904-C184B3D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Volatility</a:t>
            </a:r>
            <a:endParaRPr kumimoji="1" lang="ja-JP" altLang="en-US" sz="4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E6EC5F2-F800-2FB3-1852-5517A82474FA}"/>
              </a:ext>
            </a:extLst>
          </p:cNvPr>
          <p:cNvSpPr txBox="1"/>
          <p:nvPr/>
        </p:nvSpPr>
        <p:spPr>
          <a:xfrm>
            <a:off x="910325" y="1848592"/>
            <a:ext cx="10371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 reward paradigms, volatility refers to the stability of the probability with which rewards are associated with cues (environmental states or actions).</a:t>
            </a:r>
            <a:endParaRPr kumimoji="1" lang="ja-JP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3C30A9-FD15-E1D4-3840-E6C0E5A1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93" y="2892730"/>
            <a:ext cx="41640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B79491-9934-1B83-FC94-B58DA4E7F813}"/>
              </a:ext>
            </a:extLst>
          </p:cNvPr>
          <p:cNvSpPr txBox="1"/>
          <p:nvPr/>
        </p:nvSpPr>
        <p:spPr>
          <a:xfrm>
            <a:off x="5746783" y="3090354"/>
            <a:ext cx="60951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Under stable condition</a:t>
            </a:r>
          </a:p>
          <a:p>
            <a:pPr marL="180975"/>
            <a:r>
              <a:rPr lang="en-US" altLang="ja-JP" sz="1600" dirty="0"/>
              <a:t>Participants should adapt slowly to reduce the effects of noise and to behave in a stable manner.</a:t>
            </a:r>
          </a:p>
          <a:p>
            <a:endParaRPr lang="en-US" altLang="ja-JP" sz="1600" dirty="0"/>
          </a:p>
          <a:p>
            <a:r>
              <a:rPr lang="en-US" altLang="ja-JP" sz="1600" dirty="0"/>
              <a:t>Under volatile condition</a:t>
            </a:r>
          </a:p>
          <a:p>
            <a:pPr marL="180975"/>
            <a:r>
              <a:rPr lang="en-US" altLang="ja-JP" sz="1600" dirty="0"/>
              <a:t>Participants should adapt quickly to respond to successive changes in the environment</a:t>
            </a:r>
            <a:endParaRPr lang="ja-JP" altLang="en-US" sz="1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CDC1E07-436D-289E-28AA-11FA96B25C7B}"/>
              </a:ext>
            </a:extLst>
          </p:cNvPr>
          <p:cNvSpPr txBox="1"/>
          <p:nvPr/>
        </p:nvSpPr>
        <p:spPr>
          <a:xfrm>
            <a:off x="4019448" y="632173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Xu et al., 2021</a:t>
            </a:r>
            <a:endParaRPr kumimoji="1" lang="ja-JP" altLang="en-US" sz="1200" dirty="0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9B48B9D3-D789-ABC9-2B98-48BA641133F5}"/>
              </a:ext>
            </a:extLst>
          </p:cNvPr>
          <p:cNvSpPr/>
          <p:nvPr/>
        </p:nvSpPr>
        <p:spPr>
          <a:xfrm>
            <a:off x="8410523" y="5141671"/>
            <a:ext cx="767705" cy="2738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D09A95-E0CD-19B8-5287-1AD0BED48DA5}"/>
              </a:ext>
            </a:extLst>
          </p:cNvPr>
          <p:cNvSpPr txBox="1"/>
          <p:nvPr/>
        </p:nvSpPr>
        <p:spPr>
          <a:xfrm>
            <a:off x="7337887" y="5652667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Stable   -&gt; low learning rate</a:t>
            </a:r>
          </a:p>
          <a:p>
            <a:r>
              <a:rPr lang="en-US" altLang="ja-JP" sz="1600" dirty="0"/>
              <a:t>Volatile -&gt; high learning rate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7269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FD7E27-AC8C-414C-B508-17001A3A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80" y="2310368"/>
            <a:ext cx="3585490" cy="25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F3C4A6-0C7D-4184-A5E1-66D1362F3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70" y="2310368"/>
            <a:ext cx="3585490" cy="25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5672789-91EB-4C67-A574-ABE05368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9" y="2638501"/>
            <a:ext cx="4068427" cy="19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7A159FF-2F25-4CA0-A4D2-F9F984727053}"/>
              </a:ext>
            </a:extLst>
          </p:cNvPr>
          <p:cNvSpPr txBox="1"/>
          <p:nvPr/>
        </p:nvSpPr>
        <p:spPr>
          <a:xfrm>
            <a:off x="6441626" y="5012041"/>
            <a:ext cx="4294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Left:   Model including volatility parameters</a:t>
            </a:r>
          </a:p>
          <a:p>
            <a:r>
              <a:rPr lang="en-US" altLang="ja-JP" sz="1600" dirty="0"/>
              <a:t>Right: Model with emotional parameters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4BA859-FCCE-4259-8229-D369F63298AE}"/>
              </a:ext>
            </a:extLst>
          </p:cNvPr>
          <p:cNvSpPr txBox="1"/>
          <p:nvPr/>
        </p:nvSpPr>
        <p:spPr>
          <a:xfrm>
            <a:off x="1996160" y="5945416"/>
            <a:ext cx="819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Emotions control learning rates and help adapt to changes in environmental volatility.</a:t>
            </a:r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1A9DFE-41F5-6489-8680-448527A9F9FC}"/>
              </a:ext>
            </a:extLst>
          </p:cNvPr>
          <p:cNvSpPr txBox="1"/>
          <p:nvPr/>
        </p:nvSpPr>
        <p:spPr>
          <a:xfrm>
            <a:off x="462852" y="4910120"/>
            <a:ext cx="4312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Rate of change in free-energy ⇒ emotions</a:t>
            </a:r>
            <a:endParaRPr kumimoji="1"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8113C3-8942-4F11-892D-8CCB1672898B}"/>
              </a:ext>
            </a:extLst>
          </p:cNvPr>
          <p:cNvSpPr txBox="1"/>
          <p:nvPr/>
        </p:nvSpPr>
        <p:spPr>
          <a:xfrm>
            <a:off x="838200" y="152496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 err="1"/>
              <a:t>Joffily</a:t>
            </a:r>
            <a:r>
              <a:rPr lang="en-US" altLang="ja-JP" sz="1600" dirty="0"/>
              <a:t>, M., &amp; </a:t>
            </a:r>
            <a:r>
              <a:rPr lang="en-US" altLang="ja-JP" sz="1600" dirty="0" err="1"/>
              <a:t>Coricelli</a:t>
            </a:r>
            <a:r>
              <a:rPr lang="en-US" altLang="ja-JP" sz="1600" dirty="0"/>
              <a:t>, G. (2013). Emotional valence and the free-energy principle. </a:t>
            </a:r>
            <a:r>
              <a:rPr lang="en-US" altLang="ja-JP" sz="1600" i="1" dirty="0" err="1"/>
              <a:t>PLoS</a:t>
            </a:r>
            <a:r>
              <a:rPr lang="en-US" altLang="ja-JP" sz="1600" i="1" dirty="0"/>
              <a:t> Computational Biology, 9(6), e1003094. 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F90F35-FA61-4293-9792-AF0DB3A9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000" dirty="0"/>
              <a:t>Relationship between emotions and volatility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1761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78641A9-41F4-45D0-9687-BF94E295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Pain stimulus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FD0040-DA21-4337-B6D0-C45C58EA7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Pain is related to emotion.</a:t>
            </a:r>
          </a:p>
          <a:p>
            <a:pPr lvl="1"/>
            <a:r>
              <a:rPr lang="en-US" altLang="ja-JP" sz="2000" dirty="0"/>
              <a:t>Emotion and pain are known to be intimately related (Linton, 2013).</a:t>
            </a:r>
          </a:p>
          <a:p>
            <a:pPr lvl="1"/>
            <a:endParaRPr lang="en-US" altLang="ja-JP" sz="2000" dirty="0"/>
          </a:p>
          <a:p>
            <a:r>
              <a:rPr lang="en-US" altLang="ja-JP" sz="2000" dirty="0"/>
              <a:t>Pain is related to interoception.</a:t>
            </a:r>
          </a:p>
          <a:p>
            <a:pPr lvl="1"/>
            <a:r>
              <a:rPr lang="en-US" altLang="ja-JP" sz="2000" dirty="0"/>
              <a:t>That is, pain is both an aspect of interoception (the sense of the physiological condition of the body) and a specific behavioral motivation (Craig, 2003).</a:t>
            </a:r>
          </a:p>
          <a:p>
            <a:endParaRPr kumimoji="1" lang="ja-JP" alt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E30673B-5A51-4D6E-B6F5-9BF47F049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52677"/>
          <a:stretch/>
        </p:blipFill>
        <p:spPr bwMode="auto">
          <a:xfrm>
            <a:off x="6982093" y="4233410"/>
            <a:ext cx="4277786" cy="21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6568ED-3F4D-4D47-86FA-1AE5A6BA95E3}"/>
              </a:ext>
            </a:extLst>
          </p:cNvPr>
          <p:cNvSpPr txBox="1"/>
          <p:nvPr/>
        </p:nvSpPr>
        <p:spPr>
          <a:xfrm>
            <a:off x="669851" y="4817986"/>
            <a:ext cx="5706186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We can investigate the effects of emotional learning more related to interoception by using pain stimuli.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362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E73FDE-BA4B-2D47-7F99-38DEEEBF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Related studies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B3389A-EAC5-CEF0-C60C-ACF61F368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4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665CF0-2879-42EC-8C56-3A6E8B4A85E0}"/>
              </a:ext>
            </a:extLst>
          </p:cNvPr>
          <p:cNvSpPr txBox="1"/>
          <p:nvPr/>
        </p:nvSpPr>
        <p:spPr>
          <a:xfrm>
            <a:off x="764893" y="1514362"/>
            <a:ext cx="10662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/>
              <a:t>Behrens, T. E. J., Woolrich, M. W., Walton, M. E., &amp; Rushworth, M. F. S. (2007). Learning the value of information in an uncertain world. </a:t>
            </a:r>
            <a:r>
              <a:rPr lang="en-US" altLang="ja-JP" sz="1600" i="1" dirty="0"/>
              <a:t>Nature Neuroscience, 10(9), 1214-1221. </a:t>
            </a:r>
          </a:p>
        </p:txBody>
      </p:sp>
      <p:pic>
        <p:nvPicPr>
          <p:cNvPr id="3074" name="Picture 2" descr="図1">
            <a:extLst>
              <a:ext uri="{FF2B5EF4-FFF2-40B4-BE49-F238E27FC236}">
                <a16:creationId xmlns:a16="http://schemas.microsoft.com/office/drawing/2014/main" id="{C0367A82-76AD-47E4-B387-C0EC39E2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44604"/>
          <a:stretch/>
        </p:blipFill>
        <p:spPr bwMode="auto">
          <a:xfrm>
            <a:off x="535982" y="2245922"/>
            <a:ext cx="2788583" cy="266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図2">
            <a:extLst>
              <a:ext uri="{FF2B5EF4-FFF2-40B4-BE49-F238E27FC236}">
                <a16:creationId xmlns:a16="http://schemas.microsoft.com/office/drawing/2014/main" id="{48DE16C1-D1F6-481A-88B2-842BC1688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1" t="-2" r="395" b="46643"/>
          <a:stretch/>
        </p:blipFill>
        <p:spPr bwMode="auto">
          <a:xfrm>
            <a:off x="3324565" y="2245922"/>
            <a:ext cx="3328608" cy="27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図3">
            <a:extLst>
              <a:ext uri="{FF2B5EF4-FFF2-40B4-BE49-F238E27FC236}">
                <a16:creationId xmlns:a16="http://schemas.microsoft.com/office/drawing/2014/main" id="{FC076049-7CC7-426A-9F28-62B58CBDC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46" y="2548135"/>
            <a:ext cx="2410049" cy="263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BEFF9E7-61D4-4B7A-B0AE-58CBAFF9FAF2}"/>
              </a:ext>
            </a:extLst>
          </p:cNvPr>
          <p:cNvSpPr txBox="1"/>
          <p:nvPr/>
        </p:nvSpPr>
        <p:spPr>
          <a:xfrm>
            <a:off x="650828" y="5245290"/>
            <a:ext cx="51571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One-armed bandit task. There is a 75% chance that blue will be the reward (stable condition). 80% chance blue is reward or 80% chance green is reward (volatile condition)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210E0C-D0B2-402C-9305-E86692B80243}"/>
              </a:ext>
            </a:extLst>
          </p:cNvPr>
          <p:cNvSpPr txBox="1"/>
          <p:nvPr/>
        </p:nvSpPr>
        <p:spPr>
          <a:xfrm>
            <a:off x="6408547" y="5368401"/>
            <a:ext cx="556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/>
              <a:t>rewards × volatility interaction revealed a circumscribed activation in the ACC (green)</a:t>
            </a:r>
            <a:endParaRPr kumimoji="1" lang="ja-JP" altLang="en-US" sz="16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1DC4A7E-DC8A-460C-9E87-D911F8E3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Volatility </a:t>
            </a:r>
            <a:r>
              <a:rPr kumimoji="1" lang="ja-JP" altLang="en-US" dirty="0"/>
              <a:t>⇒ </a:t>
            </a:r>
            <a:r>
              <a:rPr kumimoji="1" lang="en-US" altLang="ja-JP" dirty="0"/>
              <a:t>ACC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919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665CF0-2879-42EC-8C56-3A6E8B4A85E0}"/>
              </a:ext>
            </a:extLst>
          </p:cNvPr>
          <p:cNvSpPr txBox="1"/>
          <p:nvPr/>
        </p:nvSpPr>
        <p:spPr>
          <a:xfrm>
            <a:off x="881851" y="1558595"/>
            <a:ext cx="1042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/>
            <a:r>
              <a:rPr lang="en-US" altLang="ja-JP" sz="1600" dirty="0" err="1"/>
              <a:t>Silvetti</a:t>
            </a:r>
            <a:r>
              <a:rPr lang="en-US" altLang="ja-JP" sz="1600" dirty="0"/>
              <a:t>, M., </a:t>
            </a:r>
            <a:r>
              <a:rPr lang="en-US" altLang="ja-JP" sz="1600" dirty="0" err="1"/>
              <a:t>Seurinck</a:t>
            </a:r>
            <a:r>
              <a:rPr lang="en-US" altLang="ja-JP" sz="1600" dirty="0"/>
              <a:t>, R., &amp; </a:t>
            </a:r>
            <a:r>
              <a:rPr lang="en-US" altLang="ja-JP" sz="1600" dirty="0" err="1"/>
              <a:t>Verguts</a:t>
            </a:r>
            <a:r>
              <a:rPr lang="en-US" altLang="ja-JP" sz="1600" dirty="0"/>
              <a:t>, T. (2013). Value and prediction error estimation account for volatility effects in ACC: A model-based fMRI study. </a:t>
            </a:r>
            <a:r>
              <a:rPr lang="en-US" altLang="ja-JP" sz="1600" i="1" dirty="0"/>
              <a:t>Cortex, 49(6), 1627-1635.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23C9F-8CA2-4072-BF1E-C929F13BE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523"/>
          <a:stretch/>
        </p:blipFill>
        <p:spPr bwMode="auto">
          <a:xfrm>
            <a:off x="2127606" y="2412228"/>
            <a:ext cx="2936683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0FE3857-79CB-4309-A8EC-E26EFA7D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47" y="3872047"/>
            <a:ext cx="3407999" cy="255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705E84F-B567-47D9-BA48-D3608C03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054" y="2412228"/>
            <a:ext cx="3169080" cy="39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3C781FD-A5AC-4B58-A327-F6BA98DD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Volatility </a:t>
            </a:r>
            <a:r>
              <a:rPr lang="ja-JP" altLang="en-US" dirty="0"/>
              <a:t>⇒ </a:t>
            </a:r>
            <a:r>
              <a:rPr lang="en-US" altLang="ja-JP" dirty="0"/>
              <a:t>ACC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158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2618</Words>
  <Application>Microsoft Office PowerPoint</Application>
  <PresentationFormat>ワイド画面</PresentationFormat>
  <Paragraphs>381</Paragraphs>
  <Slides>34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游ゴシック</vt:lpstr>
      <vt:lpstr>游ゴシック Light</vt:lpstr>
      <vt:lpstr>Arial</vt:lpstr>
      <vt:lpstr>Cambria Math</vt:lpstr>
      <vt:lpstr>Office テーマ</vt:lpstr>
      <vt:lpstr>Relationship between volatility of pain and emotions</vt:lpstr>
      <vt:lpstr>Emotion and free-energy</vt:lpstr>
      <vt:lpstr>Unexpected changes in their world ⇒ volatility</vt:lpstr>
      <vt:lpstr>Volatility</vt:lpstr>
      <vt:lpstr>Relationship between emotions and volatility</vt:lpstr>
      <vt:lpstr>Pain stimulus</vt:lpstr>
      <vt:lpstr>Related studies</vt:lpstr>
      <vt:lpstr>Volatility ⇒ ACC</vt:lpstr>
      <vt:lpstr>Volatility ⇒ ACC</vt:lpstr>
      <vt:lpstr>PowerPoint プレゼンテーション</vt:lpstr>
      <vt:lpstr>PowerPoint プレゼンテーション</vt:lpstr>
      <vt:lpstr>PowerPoint プレゼンテーション</vt:lpstr>
      <vt:lpstr>Roy, M., Shohamy, D., Daw, N., Jepma, M., Wimmer, G. E., &amp; Wager, T. D. (2014). Representation of aversive prediction errors in the human periaqueductal gray. Nature Neuroscience, 17(11), 1607-1612.  </vt:lpstr>
      <vt:lpstr>Volatility and autism </vt:lpstr>
      <vt:lpstr>Purpose</vt:lpstr>
      <vt:lpstr>Expected results</vt:lpstr>
      <vt:lpstr>Methods</vt:lpstr>
      <vt:lpstr>PowerPoint プレゼンテーション</vt:lpstr>
      <vt:lpstr>Trial</vt:lpstr>
      <vt:lpstr>Measured value </vt:lpstr>
      <vt:lpstr>Results</vt:lpstr>
      <vt:lpstr>Ratings </vt:lpstr>
      <vt:lpstr>Volatility model</vt:lpstr>
      <vt:lpstr>Volatility model</vt:lpstr>
      <vt:lpstr>Emotion and volatility</vt:lpstr>
      <vt:lpstr>Individual difference</vt:lpstr>
      <vt:lpstr>fMRI</vt:lpstr>
      <vt:lpstr>fMRI</vt:lpstr>
      <vt:lpstr>PowerPoint プレゼンテーション</vt:lpstr>
      <vt:lpstr>PowerPoint プレゼンテーション</vt:lpstr>
      <vt:lpstr>Summary</vt:lpstr>
      <vt:lpstr>Insula, ACC</vt:lpstr>
      <vt:lpstr>PowerPoint プレゼンテーション</vt:lpstr>
      <vt:lpstr>Volatility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error of pain</dc:title>
  <dc:creator>前川 亮</dc:creator>
  <cp:lastModifiedBy>前川 亮</cp:lastModifiedBy>
  <cp:revision>33</cp:revision>
  <dcterms:created xsi:type="dcterms:W3CDTF">2022-06-27T03:14:24Z</dcterms:created>
  <dcterms:modified xsi:type="dcterms:W3CDTF">2022-06-28T00:27:37Z</dcterms:modified>
</cp:coreProperties>
</file>